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333" r:id="rId9"/>
    <p:sldId id="334" r:id="rId10"/>
    <p:sldId id="335" r:id="rId11"/>
    <p:sldId id="337" r:id="rId12"/>
    <p:sldId id="336" r:id="rId13"/>
    <p:sldId id="338" r:id="rId14"/>
    <p:sldId id="339" r:id="rId15"/>
    <p:sldId id="340" r:id="rId16"/>
    <p:sldId id="341" r:id="rId17"/>
    <p:sldId id="342" r:id="rId18"/>
    <p:sldId id="343" r:id="rId19"/>
    <p:sldId id="344" r:id="rId20"/>
    <p:sldId id="345" r:id="rId21"/>
    <p:sldId id="346" r:id="rId22"/>
    <p:sldId id="347" r:id="rId23"/>
    <p:sldId id="348" r:id="rId24"/>
    <p:sldId id="349" r:id="rId25"/>
    <p:sldId id="350" r:id="rId26"/>
    <p:sldId id="351" r:id="rId27"/>
    <p:sldId id="352" r:id="rId28"/>
    <p:sldId id="353" r:id="rId29"/>
    <p:sldId id="354" r:id="rId30"/>
    <p:sldId id="355" r:id="rId31"/>
    <p:sldId id="289" r:id="rId32"/>
    <p:sldId id="331" r:id="rId33"/>
    <p:sldId id="269" r:id="rId34"/>
    <p:sldId id="290" r:id="rId35"/>
    <p:sldId id="295" r:id="rId36"/>
    <p:sldId id="294" r:id="rId37"/>
    <p:sldId id="356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4384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8831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992069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20280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888985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13415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65452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9399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1473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1046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579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5448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0259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6996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7009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859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4016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2.jpeg"/><Relationship Id="rId7" Type="http://schemas.openxmlformats.org/officeDocument/2006/relationships/image" Target="../media/image33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9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431"/>
            <a:ext cx="91440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1115616" y="4941168"/>
            <a:ext cx="6804248" cy="1686049"/>
          </a:xfrm>
        </p:spPr>
        <p:txBody>
          <a:bodyPr/>
          <a:lstStyle/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Викторина </a:t>
            </a:r>
            <a:b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«Царство здоровья»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3" y="3284984"/>
            <a:ext cx="8964488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4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Красные двери</a:t>
            </a:r>
            <a:endParaRPr lang="ru-RU" sz="4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4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</a:t>
            </a:r>
            <a:r>
              <a:rPr lang="ru-RU" sz="4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пещере моей,</a:t>
            </a:r>
            <a:endParaRPr lang="ru-RU" sz="4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4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Белые </a:t>
            </a:r>
            <a:r>
              <a:rPr lang="ru-RU" sz="4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звери сидят у дверей.  </a:t>
            </a:r>
            <a:endParaRPr lang="ru-RU" sz="4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4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 </a:t>
            </a:r>
            <a:r>
              <a:rPr lang="ru-RU" sz="4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мясо, и хлеб- всю добычу мою        </a:t>
            </a:r>
            <a:endParaRPr lang="ru-RU" sz="4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4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Я </a:t>
            </a:r>
            <a:r>
              <a:rPr lang="ru-RU" sz="4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 радостью белым зверям отдаю!</a:t>
            </a:r>
            <a:endParaRPr lang="ru-RU" sz="4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-99392"/>
            <a:ext cx="5976664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642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3861048"/>
            <a:ext cx="6287427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4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Хожу – брожу не по </a:t>
            </a:r>
            <a:r>
              <a:rPr lang="ru-RU" sz="4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лесам,</a:t>
            </a:r>
            <a:endParaRPr lang="ru-RU" sz="4000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4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 по усам и волосам,</a:t>
            </a:r>
            <a:endParaRPr lang="ru-RU" sz="4000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4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4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зубы у меня длинней</a:t>
            </a:r>
            <a:endParaRPr lang="ru-RU" sz="40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Чем у волков и медведей. </a:t>
            </a:r>
            <a:endParaRPr lang="ru-RU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0648"/>
            <a:ext cx="6192688" cy="3374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15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260648"/>
            <a:ext cx="6102633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4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руки все меня берут</a:t>
            </a:r>
            <a:endParaRPr lang="ru-RU" sz="4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4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 </a:t>
            </a:r>
            <a:r>
              <a:rPr lang="ru-RU" sz="4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усердно тело трут.</a:t>
            </a:r>
            <a:endParaRPr lang="ru-RU" sz="4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4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Как приятно растереться</a:t>
            </a:r>
            <a:endParaRPr lang="ru-RU" sz="4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4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Я ребята</a:t>
            </a:r>
            <a:r>
              <a:rPr lang="ru-RU" sz="4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….</a:t>
            </a:r>
            <a:endParaRPr lang="ru-RU" sz="4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2492896"/>
            <a:ext cx="4167073" cy="4222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024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5" y="476672"/>
            <a:ext cx="6264696" cy="50167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овощах и фруктах есть.</a:t>
            </a:r>
            <a:b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Детям нужно много есть.</a:t>
            </a:r>
            <a:b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Есть ещё таблетки</a:t>
            </a:r>
            <a:b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Вкусом как конфетки.</a:t>
            </a:r>
            <a:b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Принимают для здоровья</a:t>
            </a:r>
            <a:b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Их холодною порою.</a:t>
            </a:r>
            <a:b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Сашули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Полины</a:t>
            </a:r>
            <a:b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полезно? – …</a:t>
            </a:r>
            <a:endParaRPr lang="ru-RU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0010" y="4765124"/>
            <a:ext cx="3499104" cy="2093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851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79641" y="2967335"/>
            <a:ext cx="18473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4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7" y="1412776"/>
            <a:ext cx="4156113" cy="523113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203848" y="0"/>
            <a:ext cx="513198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</a:t>
            </a:r>
            <a:r>
              <a:rPr lang="ru-RU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</a:p>
          <a:p>
            <a:pPr algn="ctr"/>
            <a:r>
              <a:rPr lang="ru-RU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кота Леопольда</a:t>
            </a:r>
          </a:p>
        </p:txBody>
      </p:sp>
    </p:spTree>
    <p:extLst>
      <p:ext uri="{BB962C8B-B14F-4D97-AF65-F5344CB8AC3E}">
        <p14:creationId xmlns:p14="http://schemas.microsoft.com/office/powerpoint/2010/main" val="2289749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445" y="188640"/>
            <a:ext cx="9404498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1. Какой орган определяет, </a:t>
            </a:r>
            <a:endParaRPr lang="ru-RU" sz="5400" b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5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что </a:t>
            </a:r>
            <a:r>
              <a:rPr lang="ru-RU" sz="5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помидор красного цвета, </a:t>
            </a:r>
            <a:endParaRPr lang="ru-RU" sz="5400" b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5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sz="5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яблоко зеленого. </a:t>
            </a:r>
            <a:endParaRPr lang="ru-RU" sz="5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996952"/>
            <a:ext cx="5940152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464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260648"/>
            <a:ext cx="7891905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2. Какой орган </a:t>
            </a:r>
            <a:r>
              <a:rPr lang="ru-RU" sz="4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узнает,</a:t>
            </a:r>
          </a:p>
          <a:p>
            <a:pPr algn="ctr"/>
            <a:r>
              <a:rPr lang="ru-RU" sz="4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что </a:t>
            </a:r>
            <a:r>
              <a:rPr lang="ru-RU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комар больно кусается?</a:t>
            </a:r>
            <a:endParaRPr lang="ru-RU" sz="4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420888"/>
            <a:ext cx="4914900" cy="374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757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276872"/>
            <a:ext cx="5256584" cy="408645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331640" y="404664"/>
            <a:ext cx="590559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3. Какой орган слышит, </a:t>
            </a:r>
          </a:p>
          <a:p>
            <a:pPr algn="ctr"/>
            <a:r>
              <a:rPr lang="ru-RU" sz="4000" b="1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что мама зовет обедать? </a:t>
            </a:r>
            <a:endParaRPr lang="ru-RU" sz="4000" b="1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9684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836712"/>
            <a:ext cx="6408712" cy="568863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51520" y="188640"/>
            <a:ext cx="8519127" cy="160043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4400" b="1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4. Какой орган чувствует, </a:t>
            </a:r>
            <a:endParaRPr lang="ru-RU" sz="4400" b="1" dirty="0" smtClean="0">
              <a:ln w="0"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400" b="1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что </a:t>
            </a:r>
            <a:r>
              <a:rPr lang="ru-RU" sz="4400" b="1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с кухни пахнет пирожками? </a:t>
            </a:r>
            <a:endParaRPr lang="ru-RU" sz="4400" b="1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1562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260648"/>
            <a:ext cx="7187545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5. Какой орган определяет, </a:t>
            </a:r>
            <a:endParaRPr lang="ru-RU" sz="4400" b="1" dirty="0" smtClean="0">
              <a:ln w="0"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400" b="1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что </a:t>
            </a:r>
            <a:r>
              <a:rPr lang="ru-RU" sz="4400" b="1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огурец соленый, </a:t>
            </a:r>
            <a:endParaRPr lang="ru-RU" sz="4400" b="1" dirty="0" smtClean="0">
              <a:ln w="0"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400" b="1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sz="4400" b="1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лук горький? </a:t>
            </a:r>
            <a:endParaRPr lang="ru-RU" sz="4400" b="1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2409846"/>
            <a:ext cx="4167625" cy="4003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230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im3-tub-ru.yandex.net/i?id=182888777-44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500042"/>
            <a:ext cx="3929090" cy="6000792"/>
          </a:xfrm>
        </p:spPr>
        <p:txBody>
          <a:bodyPr>
            <a:normAutofit fontScale="32500" lnSpcReduction="20000"/>
          </a:bodyPr>
          <a:lstStyle/>
          <a:p>
            <a:pPr algn="ctr">
              <a:buNone/>
            </a:pPr>
            <a:r>
              <a:rPr lang="ru-RU" sz="4800" b="1" dirty="0" smtClean="0">
                <a:solidFill>
                  <a:schemeClr val="tx1"/>
                </a:solidFill>
              </a:rPr>
              <a:t>Чтоб здоровье сохранить,</a:t>
            </a:r>
          </a:p>
          <a:p>
            <a:pPr algn="ctr">
              <a:buNone/>
            </a:pPr>
            <a:r>
              <a:rPr lang="ru-RU" sz="4800" b="1" dirty="0" smtClean="0">
                <a:solidFill>
                  <a:schemeClr val="tx1"/>
                </a:solidFill>
              </a:rPr>
              <a:t> Организм свой укрепить,</a:t>
            </a:r>
          </a:p>
          <a:p>
            <a:pPr algn="ctr">
              <a:buNone/>
            </a:pPr>
            <a:r>
              <a:rPr lang="ru-RU" sz="4800" b="1" dirty="0" smtClean="0">
                <a:solidFill>
                  <a:schemeClr val="tx1"/>
                </a:solidFill>
              </a:rPr>
              <a:t> Знает вся моя семья</a:t>
            </a:r>
          </a:p>
          <a:p>
            <a:pPr algn="ctr">
              <a:buNone/>
            </a:pPr>
            <a:r>
              <a:rPr lang="ru-RU" sz="4800" b="1" dirty="0" smtClean="0">
                <a:solidFill>
                  <a:schemeClr val="tx1"/>
                </a:solidFill>
              </a:rPr>
              <a:t> Должен быть режим у дня.</a:t>
            </a:r>
          </a:p>
          <a:p>
            <a:pPr algn="ctr">
              <a:buNone/>
            </a:pPr>
            <a:r>
              <a:rPr lang="ru-RU" sz="4800" b="1" dirty="0" smtClean="0">
                <a:solidFill>
                  <a:schemeClr val="tx1"/>
                </a:solidFill>
              </a:rPr>
              <a:t> Следует, ребята, знать</a:t>
            </a:r>
          </a:p>
          <a:p>
            <a:pPr algn="ctr">
              <a:buNone/>
            </a:pPr>
            <a:r>
              <a:rPr lang="ru-RU" sz="4800" b="1" dirty="0" smtClean="0">
                <a:solidFill>
                  <a:schemeClr val="tx1"/>
                </a:solidFill>
              </a:rPr>
              <a:t> Нужно всем подольше спать.</a:t>
            </a:r>
          </a:p>
          <a:p>
            <a:pPr algn="ctr">
              <a:buNone/>
            </a:pPr>
            <a:r>
              <a:rPr lang="ru-RU" sz="4800" b="1" dirty="0" smtClean="0">
                <a:solidFill>
                  <a:schemeClr val="tx1"/>
                </a:solidFill>
              </a:rPr>
              <a:t> Ну а утром не лениться–</a:t>
            </a:r>
          </a:p>
          <a:p>
            <a:pPr algn="ctr">
              <a:buNone/>
            </a:pPr>
            <a:r>
              <a:rPr lang="ru-RU" sz="4800" b="1" dirty="0" smtClean="0">
                <a:solidFill>
                  <a:schemeClr val="tx1"/>
                </a:solidFill>
              </a:rPr>
              <a:t> На зарядку становиться!</a:t>
            </a:r>
          </a:p>
          <a:p>
            <a:pPr algn="ctr">
              <a:buNone/>
            </a:pPr>
            <a:r>
              <a:rPr lang="ru-RU" sz="4800" b="1" dirty="0" smtClean="0">
                <a:solidFill>
                  <a:schemeClr val="tx1"/>
                </a:solidFill>
              </a:rPr>
              <a:t> Чистить зубы, умываться,</a:t>
            </a:r>
          </a:p>
          <a:p>
            <a:pPr algn="ctr">
              <a:buNone/>
            </a:pPr>
            <a:r>
              <a:rPr lang="ru-RU" sz="4800" b="1" dirty="0" smtClean="0">
                <a:solidFill>
                  <a:schemeClr val="tx1"/>
                </a:solidFill>
              </a:rPr>
              <a:t> И почаще улыбаться,</a:t>
            </a:r>
          </a:p>
          <a:p>
            <a:pPr algn="ctr">
              <a:buNone/>
            </a:pPr>
            <a:r>
              <a:rPr lang="ru-RU" sz="4800" b="1" dirty="0" smtClean="0">
                <a:solidFill>
                  <a:schemeClr val="tx1"/>
                </a:solidFill>
              </a:rPr>
              <a:t> Закаляться, и тогда</a:t>
            </a:r>
          </a:p>
          <a:p>
            <a:pPr algn="ctr">
              <a:buNone/>
            </a:pPr>
            <a:r>
              <a:rPr lang="ru-RU" sz="4800" b="1" dirty="0" smtClean="0">
                <a:solidFill>
                  <a:schemeClr val="tx1"/>
                </a:solidFill>
              </a:rPr>
              <a:t> Не страшна тебе хандра.</a:t>
            </a:r>
          </a:p>
          <a:p>
            <a:pPr algn="ctr">
              <a:buNone/>
            </a:pPr>
            <a:r>
              <a:rPr lang="ru-RU" sz="4800" b="1" dirty="0" smtClean="0">
                <a:solidFill>
                  <a:schemeClr val="tx1"/>
                </a:solidFill>
              </a:rPr>
              <a:t> У здоровья есть враги,</a:t>
            </a:r>
          </a:p>
          <a:p>
            <a:pPr algn="ctr">
              <a:buNone/>
            </a:pPr>
            <a:r>
              <a:rPr lang="ru-RU" sz="4800" b="1" dirty="0" smtClean="0">
                <a:solidFill>
                  <a:schemeClr val="tx1"/>
                </a:solidFill>
              </a:rPr>
              <a:t> С ними дружбы не води!</a:t>
            </a:r>
          </a:p>
          <a:p>
            <a:pPr algn="ctr">
              <a:buNone/>
            </a:pPr>
            <a:r>
              <a:rPr lang="ru-RU" sz="4800" b="1" dirty="0" smtClean="0">
                <a:solidFill>
                  <a:schemeClr val="tx1"/>
                </a:solidFill>
              </a:rPr>
              <a:t> Среди них тихоня лень,</a:t>
            </a:r>
          </a:p>
          <a:p>
            <a:pPr algn="ctr">
              <a:buNone/>
            </a:pPr>
            <a:r>
              <a:rPr lang="ru-RU" sz="4800" b="1" dirty="0" smtClean="0">
                <a:solidFill>
                  <a:schemeClr val="tx1"/>
                </a:solidFill>
              </a:rPr>
              <a:t> С ней борись ты каждый день.</a:t>
            </a:r>
          </a:p>
          <a:p>
            <a:pPr algn="ctr">
              <a:buNone/>
            </a:pPr>
            <a:r>
              <a:rPr lang="ru-RU" sz="4800" b="1" dirty="0" smtClean="0">
                <a:solidFill>
                  <a:schemeClr val="tx1"/>
                </a:solidFill>
              </a:rPr>
              <a:t/>
            </a:r>
            <a:br>
              <a:rPr lang="ru-RU" sz="4800" b="1" dirty="0" smtClean="0">
                <a:solidFill>
                  <a:schemeClr val="tx1"/>
                </a:solidFill>
              </a:rPr>
            </a:br>
            <a:endParaRPr lang="ru-RU" sz="4800" b="1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357686" y="285728"/>
            <a:ext cx="414340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Чтобы ни один микроб</a:t>
            </a:r>
          </a:p>
          <a:p>
            <a:pPr algn="ctr"/>
            <a:r>
              <a:rPr lang="ru-RU" b="1" dirty="0" smtClean="0"/>
              <a:t> Не попал случайно в рот,</a:t>
            </a:r>
          </a:p>
          <a:p>
            <a:pPr algn="ctr"/>
            <a:r>
              <a:rPr lang="ru-RU" b="1" dirty="0" smtClean="0"/>
              <a:t> Руки мыть перед едой</a:t>
            </a:r>
          </a:p>
          <a:p>
            <a:pPr algn="ctr"/>
            <a:r>
              <a:rPr lang="ru-RU" b="1" dirty="0" smtClean="0"/>
              <a:t> Нужно мылом и водой.</a:t>
            </a:r>
          </a:p>
          <a:p>
            <a:pPr algn="ctr"/>
            <a:r>
              <a:rPr lang="ru-RU" b="1" dirty="0" smtClean="0"/>
              <a:t> Кушать овощи и фрукты,</a:t>
            </a:r>
          </a:p>
          <a:p>
            <a:pPr algn="ctr"/>
            <a:r>
              <a:rPr lang="ru-RU" b="1" dirty="0" smtClean="0"/>
              <a:t> Рыбу, молокопродукты-</a:t>
            </a:r>
          </a:p>
          <a:p>
            <a:pPr algn="ctr"/>
            <a:r>
              <a:rPr lang="ru-RU" b="1" dirty="0" smtClean="0"/>
              <a:t> Вот полезная еда,</a:t>
            </a:r>
          </a:p>
          <a:p>
            <a:pPr algn="ctr"/>
            <a:r>
              <a:rPr lang="ru-RU" b="1" dirty="0" smtClean="0"/>
              <a:t>Витаминами полна!</a:t>
            </a:r>
          </a:p>
          <a:p>
            <a:pPr algn="ctr"/>
            <a:r>
              <a:rPr lang="ru-RU" b="1" dirty="0" smtClean="0"/>
              <a:t> На прогулку выходи,</a:t>
            </a:r>
          </a:p>
          <a:p>
            <a:pPr algn="ctr"/>
            <a:r>
              <a:rPr lang="ru-RU" b="1" dirty="0" smtClean="0"/>
              <a:t> Свежим воздухом дыши.</a:t>
            </a:r>
          </a:p>
          <a:p>
            <a:pPr algn="ctr"/>
            <a:r>
              <a:rPr lang="ru-RU" b="1" dirty="0" smtClean="0"/>
              <a:t> Только помни при уходе:</a:t>
            </a:r>
          </a:p>
          <a:p>
            <a:pPr algn="ctr"/>
            <a:r>
              <a:rPr lang="ru-RU" b="1" dirty="0" smtClean="0"/>
              <a:t> Одеваться по погоде!</a:t>
            </a:r>
          </a:p>
          <a:p>
            <a:pPr algn="ctr"/>
            <a:r>
              <a:rPr lang="ru-RU" b="1" dirty="0" smtClean="0"/>
              <a:t> Ну, а если уж случилось:</a:t>
            </a:r>
          </a:p>
          <a:p>
            <a:pPr algn="ctr"/>
            <a:r>
              <a:rPr lang="ru-RU" b="1" dirty="0" smtClean="0"/>
              <a:t> Разболеться получилось,</a:t>
            </a:r>
          </a:p>
          <a:p>
            <a:pPr algn="ctr"/>
            <a:r>
              <a:rPr lang="ru-RU" b="1" dirty="0" smtClean="0"/>
              <a:t> Знай, к врачу тебе пора.</a:t>
            </a:r>
          </a:p>
          <a:p>
            <a:pPr algn="ctr"/>
            <a:r>
              <a:rPr lang="ru-RU" b="1" dirty="0" smtClean="0"/>
              <a:t> Он поможет нам всегда!</a:t>
            </a:r>
          </a:p>
          <a:p>
            <a:pPr algn="ctr"/>
            <a:r>
              <a:rPr lang="ru-RU" b="1" dirty="0" smtClean="0"/>
              <a:t> Вот те добрые советы,</a:t>
            </a:r>
          </a:p>
          <a:p>
            <a:pPr algn="ctr"/>
            <a:r>
              <a:rPr lang="ru-RU" b="1" dirty="0" smtClean="0"/>
              <a:t> В них и спрятаны секреты,</a:t>
            </a:r>
          </a:p>
          <a:p>
            <a:pPr algn="ctr"/>
            <a:r>
              <a:rPr lang="ru-RU" b="1" dirty="0" smtClean="0"/>
              <a:t> Как здоровье сохранить.</a:t>
            </a:r>
          </a:p>
          <a:p>
            <a:pPr algn="ctr"/>
            <a:r>
              <a:rPr lang="ru-RU" b="1" dirty="0" smtClean="0"/>
              <a:t> Научись его ценить!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1" y="2132856"/>
            <a:ext cx="6079931" cy="439248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11560" y="260648"/>
            <a:ext cx="7187545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6. Какой орган определяет, </a:t>
            </a:r>
            <a:endParaRPr lang="ru-RU" sz="4400" b="1" dirty="0" smtClean="0">
              <a:ln w="0"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400" b="1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что </a:t>
            </a:r>
            <a:r>
              <a:rPr lang="ru-RU" sz="4400" b="1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налитый в стакан чай, </a:t>
            </a:r>
            <a:endParaRPr lang="ru-RU" sz="4400" b="1" dirty="0" smtClean="0">
              <a:ln w="0"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400" b="1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очень </a:t>
            </a:r>
            <a:r>
              <a:rPr lang="ru-RU" sz="4400" b="1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горячий</a:t>
            </a:r>
            <a:r>
              <a:rPr lang="ru-RU" sz="4400" b="1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4400" b="1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3524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1772816"/>
            <a:ext cx="4472940" cy="494116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23528" y="188640"/>
            <a:ext cx="676878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Задание от </a:t>
            </a:r>
          </a:p>
          <a:p>
            <a:pPr algn="ctr"/>
            <a:r>
              <a:rPr lang="ru-RU" sz="54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Красной Шапочки</a:t>
            </a:r>
            <a:endParaRPr lang="ru-RU" sz="5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2564904"/>
            <a:ext cx="3344056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Ну-ка дети </a:t>
            </a:r>
            <a:endParaRPr lang="ru-RU" sz="36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ленитесь,</a:t>
            </a:r>
          </a:p>
          <a:p>
            <a:pPr algn="ctr"/>
            <a:r>
              <a:rPr lang="ru-RU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 со спортом </a:t>
            </a:r>
            <a:endParaRPr lang="ru-RU" sz="36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подружитесь</a:t>
            </a:r>
            <a:r>
              <a:rPr lang="ru-RU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60792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16633"/>
            <a:ext cx="8568952" cy="649408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u="sng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 с </a:t>
            </a:r>
            <a:r>
              <a:rPr lang="ru-RU" sz="3200" b="1" u="sng" dirty="0" smtClean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болельщиками</a:t>
            </a:r>
            <a:endParaRPr lang="ru-RU" sz="2400" u="sng" dirty="0">
              <a:ln w="0"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Вас прошу я дать ответ:</a:t>
            </a:r>
          </a:p>
          <a:p>
            <a:pPr algn="ctr"/>
            <a: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Это правда или нет? ( да- топаем, нет –не топаем)</a:t>
            </a:r>
          </a:p>
          <a:p>
            <a:pPr algn="ctr"/>
            <a: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Чтоб с микробами не знаться,</a:t>
            </a:r>
          </a:p>
          <a:p>
            <a:pPr algn="ctr"/>
            <a: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Надо дети закаляться. Правда!</a:t>
            </a:r>
          </a:p>
          <a:p>
            <a:pPr algn="ctr"/>
            <a: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Никогда чтоб не хворать,</a:t>
            </a:r>
          </a:p>
          <a:p>
            <a:pPr algn="ctr"/>
            <a: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Надо целый день проспать. Нет!</a:t>
            </a:r>
          </a:p>
          <a:p>
            <a:pPr algn="ctr"/>
            <a: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Если хочешь сильным быть,</a:t>
            </a:r>
          </a:p>
          <a:p>
            <a:pPr algn="ctr"/>
            <a: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Со спортом надобно дружить. Верно!</a:t>
            </a:r>
          </a:p>
          <a:p>
            <a:pPr algn="ctr"/>
            <a: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Чтоб зимою не болеть,</a:t>
            </a:r>
          </a:p>
          <a:p>
            <a:pPr algn="ctr"/>
            <a: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На улице надо петь. Нет!</a:t>
            </a:r>
          </a:p>
          <a:p>
            <a:pPr algn="ctr"/>
            <a: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от гриппа, от ангины</a:t>
            </a:r>
          </a:p>
          <a:p>
            <a:pPr algn="ctr"/>
            <a: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Нас спасают витамины. Верно!</a:t>
            </a:r>
          </a:p>
          <a:p>
            <a:pPr algn="ctr"/>
            <a: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Будешь кушать лук, чеснок-</a:t>
            </a:r>
          </a:p>
          <a:p>
            <a:pPr algn="ctr"/>
            <a: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Тебя простуда не найдет. Верно!</a:t>
            </a:r>
          </a:p>
          <a:p>
            <a:pPr algn="ctr"/>
            <a: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Хочешь сильным крепким стать?</a:t>
            </a:r>
          </a:p>
          <a:p>
            <a:pPr algn="ctr"/>
            <a: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Сосульки начинай лизать. Нет!</a:t>
            </a:r>
          </a:p>
        </p:txBody>
      </p:sp>
    </p:spTree>
    <p:extLst>
      <p:ext uri="{BB962C8B-B14F-4D97-AF65-F5344CB8AC3E}">
        <p14:creationId xmlns:p14="http://schemas.microsoft.com/office/powerpoint/2010/main" val="205667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620688"/>
            <a:ext cx="8546993" cy="58169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Повторяй движения и слова»</a:t>
            </a:r>
          </a:p>
          <a:p>
            <a:r>
              <a:rPr lang="ru-RU" sz="28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Задание: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повторять быстро движения за ведущим </a:t>
            </a:r>
            <a:endParaRPr lang="ru-RU" sz="28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произносить слова.</a:t>
            </a:r>
          </a:p>
          <a:p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Руки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пяткам и к ушам.</a:t>
            </a:r>
          </a:p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колени и к плечам,</a:t>
            </a:r>
          </a:p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стороны, на пояс, вверх!</a:t>
            </a:r>
          </a:p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теперь веселый смех!</a:t>
            </a:r>
          </a:p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 мальчишки: «Ха-ха-ха!»</a:t>
            </a:r>
          </a:p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 девчонки: «Хи-хи-хи!»</a:t>
            </a:r>
          </a:p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все вместе: «Хо-хо-хо!»</a:t>
            </a:r>
          </a:p>
        </p:txBody>
      </p:sp>
    </p:spTree>
    <p:extLst>
      <p:ext uri="{BB962C8B-B14F-4D97-AF65-F5344CB8AC3E}">
        <p14:creationId xmlns:p14="http://schemas.microsoft.com/office/powerpoint/2010/main" val="1761577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987" y="1254998"/>
            <a:ext cx="4359945" cy="571151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570763" y="332656"/>
            <a:ext cx="553613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от </a:t>
            </a:r>
            <a:r>
              <a:rPr lang="ru-RU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Мойдодыра</a:t>
            </a:r>
            <a:endParaRPr lang="ru-RU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-540568" y="1340768"/>
            <a:ext cx="7041528" cy="276998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Продолжить </a:t>
            </a:r>
            <a:r>
              <a:rPr lang="ru-RU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строки </a:t>
            </a:r>
            <a:endParaRPr lang="ru-RU" sz="4000" b="1" dirty="0" smtClean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</a:t>
            </a:r>
            <a:r>
              <a:rPr lang="ru-RU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стихотворения </a:t>
            </a:r>
            <a:endParaRPr lang="ru-RU" sz="4000" b="1" dirty="0" smtClean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И. Чуковского «</a:t>
            </a:r>
            <a:r>
              <a:rPr lang="ru-RU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Мойдодыр</a:t>
            </a:r>
            <a:r>
              <a:rPr lang="ru-RU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</a:rPr>
              <a:t> 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6157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633" y="476672"/>
            <a:ext cx="9021316" cy="286232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914400" indent="-914400" algn="ctr">
              <a:buAutoNum type="arabicPeriod"/>
            </a:pPr>
            <a:r>
              <a:rPr lang="ru-RU" sz="6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6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тебя на шее вакса, </a:t>
            </a:r>
            <a:endParaRPr lang="ru-RU" sz="6000" b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6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6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тебя под носом клякса.</a:t>
            </a:r>
          </a:p>
          <a:p>
            <a:pPr algn="ctr"/>
            <a:r>
              <a:rPr lang="ru-RU" sz="6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 тебя такие руки</a:t>
            </a:r>
            <a:r>
              <a:rPr lang="ru-RU" sz="6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,………</a:t>
            </a:r>
            <a:endParaRPr lang="ru-RU" sz="6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0969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1362" y="1556792"/>
            <a:ext cx="8028223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Одеяло убежало, </a:t>
            </a:r>
            <a:endParaRPr lang="ru-RU" sz="6000" b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6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улетела </a:t>
            </a:r>
            <a:r>
              <a:rPr lang="ru-RU" sz="6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простыня……</a:t>
            </a:r>
            <a:endParaRPr lang="ru-RU" sz="6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6300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700808"/>
            <a:ext cx="8714630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3.Надо, надо </a:t>
            </a:r>
            <a:r>
              <a:rPr lang="ru-RU" sz="6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умываться </a:t>
            </a:r>
            <a:endParaRPr lang="ru-RU" sz="6000" b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6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6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утрам и вечерам</a:t>
            </a:r>
            <a:r>
              <a:rPr lang="ru-RU" sz="6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ru-RU" sz="6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4708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196752"/>
            <a:ext cx="8714309" cy="286232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4. Да здравствует </a:t>
            </a:r>
            <a:endParaRPr lang="ru-RU" sz="6000" b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6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мыло </a:t>
            </a:r>
            <a:r>
              <a:rPr lang="ru-RU" sz="6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душистое </a:t>
            </a:r>
            <a:endParaRPr lang="ru-RU" sz="6000" b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6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6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полотенце пушистое…</a:t>
            </a:r>
            <a:endParaRPr lang="ru-RU" sz="6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683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1365" y="1340768"/>
            <a:ext cx="7949612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6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И </a:t>
            </a:r>
            <a:r>
              <a:rPr lang="ru-RU" sz="6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ванне, и в бане, </a:t>
            </a:r>
            <a:endParaRPr lang="ru-RU" sz="6000" b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6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всегда </a:t>
            </a:r>
            <a:r>
              <a:rPr lang="ru-RU" sz="6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везде…</a:t>
            </a:r>
            <a:endParaRPr lang="ru-RU" sz="6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6748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2160588"/>
            <a:ext cx="6348413" cy="388143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6000" b="1" dirty="0" smtClean="0">
                <a:solidFill>
                  <a:schemeClr val="tx1"/>
                </a:solidFill>
              </a:rPr>
              <a:t>1. Название команд и девиз</a:t>
            </a:r>
            <a:endParaRPr lang="ru-RU" sz="6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764704"/>
            <a:ext cx="8560677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6. Я - Великий Умывальник,</a:t>
            </a:r>
          </a:p>
          <a:p>
            <a:pPr algn="ctr"/>
            <a:r>
              <a:rPr lang="ru-RU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Знаменитый </a:t>
            </a:r>
            <a:r>
              <a:rPr lang="ru-RU" sz="4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Мойдодыр</a:t>
            </a:r>
            <a:r>
              <a:rPr lang="ru-RU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/>
            <a:r>
              <a:rPr lang="ru-RU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Умывальников Начальник….</a:t>
            </a:r>
          </a:p>
        </p:txBody>
      </p:sp>
    </p:spTree>
    <p:extLst>
      <p:ext uri="{BB962C8B-B14F-4D97-AF65-F5344CB8AC3E}">
        <p14:creationId xmlns:p14="http://schemas.microsoft.com/office/powerpoint/2010/main" val="1401667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im1-tub-ru.yandex.net/i?id=202709876-51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609600"/>
            <a:ext cx="6348413" cy="1320800"/>
          </a:xfrm>
        </p:spPr>
        <p:txBody>
          <a:bodyPr/>
          <a:lstStyle/>
          <a:p>
            <a:endParaRPr lang="ru-RU" b="1" u="sng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37457" y="440750"/>
            <a:ext cx="76690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Задания </a:t>
            </a:r>
            <a:r>
              <a:rPr lang="ru-RU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от </a:t>
            </a:r>
            <a:r>
              <a:rPr lang="ru-RU" sz="54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Карлосона</a:t>
            </a:r>
            <a:endParaRPr lang="ru-RU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706154"/>
            <a:ext cx="5256584" cy="47471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im1-tub-ru.yandex.net/i?id=202709876-51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04664"/>
            <a:ext cx="7024744" cy="2088232"/>
          </a:xfrm>
        </p:spPr>
        <p:txBody>
          <a:bodyPr>
            <a:normAutofit fontScale="90000"/>
          </a:bodyPr>
          <a:lstStyle/>
          <a:p>
            <a:r>
              <a:rPr lang="ru-RU" u="sng" dirty="0" smtClean="0">
                <a:solidFill>
                  <a:schemeClr val="tx1"/>
                </a:solidFill>
              </a:rPr>
              <a:t>Как называются эти продукты? Какой из этих продуктов предпочтительнее употреблять в пищу?</a:t>
            </a:r>
            <a:endParaRPr lang="ru-RU" u="sng" dirty="0">
              <a:solidFill>
                <a:schemeClr val="tx1"/>
              </a:solidFill>
            </a:endParaRPr>
          </a:p>
        </p:txBody>
      </p:sp>
      <p:sp>
        <p:nvSpPr>
          <p:cNvPr id="4" name="AutoShape 2" descr="data:image/jpg;base64,/9j/4AAQSkZJRgABAQAAAQABAAD/2wCEAAkGBhQSEBQSEBQWFBUUFxgYFBQVFBUXGBUVGBQXFxUUFBYXHCYfFxkjGRUWHy8gIycpLCwsFR4xNTAqNSYrLCkBCQoKDgwOGg8PGiwkHyQtLCksLCwsLCksNCwsLiwsLCwsLCwsLCwsKSwsLCksLCwsLCwsLCwsLCwsLCwsLCwsLP/AABEIAMUBAAMBIgACEQEDEQH/xAAcAAEAAgMBAQEAAAAAAAAAAAAABQYDBAcBAgj/xAA/EAABAwICBwUGBQEHBQAAAAABAAIDBBEhMQUGEkFRYYETInGRoQcyQlKx0RQjcsHwkhUzQ2KCouEkY5Oy8f/EABoBAQADAQEBAAAAAAAAAAAAAAACAwUEAQb/xAAsEQADAAICAgECBQMFAAAAAAAAAQIDEQQhEjFBUXETIjJhkQWBsRRCweHx/9oADAMBAAIRAxEAPwDuKIiAIiIAiIgCIiAIiIAiIgCIiAIiIAiIgCIiAIiIAiIgCIiAIiIAiIgCIiAIiIAiIgCIiAIiIAsFZWsiaXyuDWjefoOJ5BZ1QdcZC+Z+JIjAAaOJF3HHx9FTny/hz5aL+Ph/Fvx2TUmvlODYCR3MNFv9zgsrNdqf4i9nMsJH+265tTSt2jjY8HYeV1Lwm+a5cfIup2d18SJeuzoVJp2CU2jlY48NoX8jit6643pGiDXd3xXwyukGAlfYbruI8ivZ5nxSIVwfmWdoui5fR64ysFnBjxyLoXf7SAfJSrNfgB3mzDrG8f1EAnzV65EM5nxrRe0VIb7Rmf5usQ/aVbDPaHDvPQscPUFyks8fUi+PkXwW9FW4NfKY5u2f5zsfRT1LVtkbtMNx/M1ZNzXpldRU+0ZkRFIgEREAREQBERAEREAREQBERAEREAREQBERAFRNMM/6mXx9LD7q9qg6zVjXzu7I8A53EjA7PLnyXHzNeC39Tu4O/N/YqWme4/rY8+C2tHVHA/ZfFVRg5+a0bOZ7qz4yJLRrXDfZPmluLnEnNaktNZRdDrE7aLHAkgnIG9rkbVsyOYupQVoeLhU3OiyXv0YH0qwGmtlcHktrtrLwzXUPPRJxs03NO8X55Hz39VgLeB6GwP2KkyAVgkpcbqfnv2V+GvRqxgZEKTotJPgGD3Nj+LZJBZ/3G8LbxkRdaT6fgsRJF+BwIOX3Csh6e0yFyqWqR1fVjTLpmuZLYyR2u4ZPa4Xa8eKnFyjVXWtlIA6oDhaMxgNsS8tddlsbW2d62Z/adPI78prI27rgvPU3A9FqTnmZ/MZFcaqt+K6OnIqPob2hEkNqmgA/4jL2H6m44cx5K6xShwDmkEEXBBuCOIKujJNrcnPkxVjeqR9oiKwrCIiAIiIAiIgCIiAIiIAiIgCLS0hpmGAfmyNbyzJ8GjFVqv8AaPGMIGF54u7o8sz6Ku8sR+plsYbv9KJ/WCv7KBxHvO7reuZ8rqgObgtybTclQxrpiM3EACwAvYD0PmtOZ+GCyOVmWSuvRs8TD+HPfs1Z3LUe0HJY6+qte6kNG0d2BxGJHkNwXPJ1srNXot5e4ggDBzDjdrsnjAZEWPiPFSFNWOH94GvPEg3/AKgQT1upiemstGamU/xH6IeHyY5Ktm67TzxHQ5jqCsXbAZ+eBHmF8Ppeq130hBwNj5hVuVRNU17N5k3A/ZZRLhdQpL2nK44t+3/CRVu69+WR8j+1154NDyTJsTXzXj2AqNirRvW3HUg2sV72e9Hk1GCCCLjeD/MDzUTJC6F1xiw7945H7qxRuBXlVStIIO8Yjkrpb0VUkmaFPUByt2pWsZikEEh/LebNJ+Bx/Yn16rnNLMWuLb+6SPI2U1DJcZqUW8dbRXlxrJPizuSKq6mazmYdjMfzGjuuPxtHH/MPXzVqWzFq1tGDcOK8WERFMgEREAREQBERAEREAVT1i1rIJjp8xg6TPoz7/wD1TOsNYY4HFvvOs0cr5nyuqI+Czbrh5Wap/JJo8PBN/nsiKu7iS4kk5km5PiStBrrEhZdLaRDDZaMMweb3zWZ40+zZWpLVTN7jRyC8qjYLYhHdC1tIZKK+pH50QLo9uZjdxcL+F7n6K2wsVPnn7ORr/lIJ8N/orG2pBsWkEEJNaJ3PRs1LAo4t4rO+crE5yU9sjKaMJiCwyQXWwSvkuXiPdGi+kWvLRB2YB8QpUlNm6kiL9EP+GwsRfxxt4E4hYPwhB7p6EXU26nXn4XkpdkdJEUwvHxei2BUu3rc/DDwXhpQvUmG0VWopnRyFxxDnEg+JvY81KUUq26+kvG4crjxGIUDQ1C9faPNlooat0UjZGHFpBHTd4buq7FR1QkjbI3EOAI6hcPp5doLofs70ndr4HH3e+zwODh52P+orr4mTT8fqcPNxbnzXwXNERaZkBERAEREAREQBERAR2naPtISBm2zh0/4JVA0tVhjCTgAuiaT0oyBm1IfADNx4ALjetznVMgDD2YJNm22gc7AYjHlv3cFnctJ0tPs1eC2k9rorNVWdo9zid+A3+Sz6PedobseBKwUxcxxa42G4twAPO2SvOifZtWSAOfKI2mxF3lxIO+zTb1Vcw2tSdl5VL3b0ScRWKsFws0TLGx3YeS9qmYZLiS6Zdvsqek6fAqFotOPgdsOxZ6t8OI5K3VdPdVfS2jd4Xka3plzb10WaKoJY19jsvF2uIIDvAnNeGZW32aSsn0aIZGh3ZOcxzSL4X2mnyd6LDpLUrblkFMdnYDTsuNwS4E2B3Wtvvmuq+K9Ko72Z88yfJzfWir9osZclTTyRjvjA5Ozaf0uGB6LUNQuRy09M7FW1tG2ZV4J7KPdULw1KaY2SzakL6NSAcCob8SvGVR3qabINImjUBfDpgosVPNfQqFLbI6NusmAjc45BpPoVT6N6kNO6R7vZjfi7w4ef0UdRturF6Gido5FZtU9IiKrjc44E7LvB2F/Ox6Kt0cS3mixUJrxpNC48paZ3BFqaJqe0gjecS5jSfG2Pqttbqe+z5xrT0ERF6eBERAEREAQovHi4IQFA0tOZ5HPOV7NHBoy+6qunKK7ThiPorNGbXad2CwV0AtfNYb7fkz6OfyrxRS4o21A2JCGTAd2YmzZOAm4Hd2n9XFW7UjW19K8UdZcMyjccdi+QuPejO4jLwyr1ZC1p7oII/ma+P7R22NilZtNbex+Jl98bvHHZOB5Zq6c6l7TK7wO58Wui76Ti2J5Bu2iR4O7w+qxyM2hdQ+hal7mkPkEuyAGPGZaMmvacWuGVjuta6mYX4WXO2nT+jLEmpX1RF1LLKKraW4U3Ux4rRmbmqH0zoT6JL2X1XZzywnKRu0P1Nzt0J8lcKqZ15hHg+SRsTDwPZAuf/paXH/Sua08xilZKz3mEO8eI6jDqra7WVrZJZ8HFxAp2frhidI93IdweY3rT4+ZKNV8f4MrlYG8nlK9/5JrWOaCGkMchAbsbMbLBzsBYbIO8cTkuOTQuxIGHNWGu25Xl8rtpx47uQ4DksGwuPPyPxa6XSO7jcf8ABnt7bKzLM5ubT0xWt/aIvjceIIVrfSg7lpVGh2ncoy18onS+hFQtc4XbiOSyMjf8p8iuley/Rmx2ptwt1vf6K+7K78fGVyq2ZuXluLc6OKaJ1Oq6g92JzW/NJ3R64noFeNEezGFlnVDnSu3tHdZ13nzCuqLpjjRP7nJfKyV66Pz3rfofsqySMCzdp2z+kuu0dAQOi+NH6PtirlrtQB9dI0kA2a5p5louDyNrX3KPZEGNtbxwxBGYIWfln8zS9GvhvcLfvRqRU9ltvg7t1ijmWw6QEKiEW2dI1PkvRRctoeTyppQup8WzRx89o+bippbmP9C+x87l/W/uERFMrCIiAIiIAiIgKXrHQGOYuA7r8R4/EPPHqo69wrzpWgE0ZbvzaeB/mCodTE6NxBFiMCFl8jH+HXkvTNji5fOfF+0RGkaLHJRctLwVrjYH+AWrPozOy4qxv2jQnJrpkBox3Zztccj3XHkcvWytjDY+Kr8tJuKlKKfaZY+83A8+ahD+CWRfJI1jAbWwwUNUHFb34iwNyoWurQDmFZWqeyuFpHxVTAAlaWq15H7Tr+7v4dpJb0A8l8TOD8Afeww58OaltC0BiLutuGL3Ot4DaAvxBUtdMi6/MkSVVTrQdApSpeA3E3Kin1gBzUHK2TVNoNbhjuWF7wF66W+/BYIamLtmid2zGMXkYkgfC0DMnLqp630iG/lnUdUaHs6ZpOb+8fA5en1UpV1rIml8rmsaN7jZc20r7VXYspIw1uTXOGIH6clWausnmdtVMhPDbP0YMfRaT5EQtT2Za4l5K8r63/J0TSntGjb3adpkPzHBvlmfRVir1jqZjjI4X+FpsOgCiYYh8IPIvwH9Ix9QtpjjucR+nuj0/dcOTk3Xzr7Ghj4uOPU7+5hl0NJIS/ae14wDiXHoQcwssDJXROMjdl8ZIcdz2Bt9tt8wMr9NyywM2RY3IPM58c1j0jGHtLRcXBBNzcXFrgr2aXjpilXl1oi3VY+HHmt7QtO+ombFGMTmdzRvceQUlo32TSuax3bx7Dmg4NcSLi+GV+tl0HV3ViKjYWx3Lj7z3e8eXIcgr8fFe+/RzZeYktT7JKkphGxrG5NAA6BZkRaRkBERAEREAREQBERAFC6w6G7Vu2wd4Zj5h9wppFGpVLTJRbh+SOXPcWnBbdFVBx2T1urFrBqz2l5Ive+JmW1zbwP1VX7IsNiLEZ3H1WPeO8NfsbePNOaf3NzSFM12Iw5KEkjLH7TM+Iy8LKU7XCyGmDgq7Xk9r2Xw/HpkJW1hte3kq1U1gvfZv44+ivMlCLWUDpHQjTfDFRT0+yelXpkLoOvidUsNVcwtPeY02udwNrYXx6W3qwUrtguja/tGhxLXH4mk4Ox4j1uqw/RWw7AXacHDeRy4EbltUmlTAXQuaJBLbsXnAtJIs8dA4FvHwXRtVOkUeGq2T9ZWi2IH0ULJWXOC3HUMj2nEADMkZdVrM0O4Y5+P2+6o0vbLttdI9NUbWaLn+ZncFoCnLnbTjc8vuVLfgSc8eWFvJffYAeKOkjxS/k04ocbtAbbgMf6jitqGmAxtjxzPUrK2PogwUG2yxJIybS87ayxOmstZ1SBdeaDrRvmo4LxlUMiol1WXGzQbnAABXXVLUJ7y2WrGyzMRn3nfq+UcszyXVjx1XSObLmmFtl21WaRRw7Xyk9C4lvpZSq8AtgFq1OloY8JJY2fqka36la6XitGE93TaRtooZ2uVEDb8VD/5G/W63qPS8MovFLG/9L2u+hXvkmHjtdtP+DbREXpAIiIAiIgCIiAIiIAofTmgBMNpmD/R3I8+amEUalUtMlNOHtHMq2F0ZIeCCMwV8w1BC6FpTREc7dmQeDhm3wP7KmaR1amhBsNtjcnNztzbmFmZeNUvcmth5c0tV7MQqbhadXIFqGrA6LXlrFy02zslJGCdoO4nwC1300bnMa47L2HbjFhcucbEWJts2uTliLrybSGNgVlh1Wm2Y9IH3dssA3hlnDb8C/DyVuOW09fQrzWlr7k5T0xtjgB7rRj4Fzt59Bu4rFU2C+zUC2KjKurxVVFsdGR0gWtI/etaSqWtLUop2HaRtvqVgkql7o3RM9SbQxufxNu6PFxwCtejPZNI43qZQ0fKzvHzOA9VfHHqvg5r5Mz7ZS+3LiGtBJOAAxJPBT+ivZ9VzOu9vYt+Z+fRgx+i6ZoXVOmpcYoxtfO7vO8zl0sphdkcVL9Rw5OZT/SQOrmpsNILt78m+RwF/Bo+EevNbWsWsUVFCZpzYZNaPee7c1o4/RSM8wY1z3mzWglxOQAFyT0XBdaNLzaVq/yWOLQ7YgYMbDPac3cTa5OQwByVt0sa1K7LOFxXyrdW/wAq9v8A4GsvtFqarKR0TCT+TGbC24l4s53O+HAKBpNHz1ABhp5JMTd0cbnX5EgWw/dde1W9ktNA1r6oColwJDv7tp4NZ8Xi6/gFeo4g0BrQABgABYAcABkqlgqu7ZpX/VcWBeHHjr6+v+3/AHPzzNq5Vs2C6ilwz/KeQ7E+8W5Z26BaVPSubK1swfEC4XLmuBAvjYEZr9K2XzLC1ws4BwOYIBHkVJ8ZfDKp/rdf7oX9n/6cS0Lr5VUzixkn4iJvwvBPd5E95v05LqWrOuMNa38u7XgXdG7O3FpycLnMdbKI017K6aW7qcmned7e8z+gnDoQqlXaq1OjpWyRFzmjHtW3IHHaHw+GRUE8mL9XaKObm4maPLGmq/j+fg7Ei0dC6TFRAyUW7w7wG5w94ef7LeXYmmtoxwiIvQEREAREQBERAEREBDaV1Tp57lzNlx+JndPXceoVVrfZe/8Awpxbg9hHq0ldDRVViivaLZzXPSZz/RPsqDXh1RNtgfAxpaD4uJv5BXh9CwxdlsgM2dnZGADbWAHCy2EUpiZ6SI1kq3ts51pjUeoaT2FpW7sQ13UHDyUAdR65x/ubcy9gH/suyIqf9NGzoXLya0cv0d7LJnYzyNjHBt3u/YBW7ROolLBY7HaO+aTveTch5KxIrJxRPpFNZrr2z5YwAWAAHAL6RFaVBERAV3X+bZ0fKPn2Wbsi4bWeB7t8FX/Y7QN/DSTlrdt0haH2x2A1h2eXeJOCtmtWjTPSSxtF3EXaOLmkOA62t1VJ9j2mhsyUrgWkHtG38A17elgbeKofWVb+hsYd1/T8in2qTf2OmIiK8xwiIgC8IXqICJpdDmGoL4SBFICZI/lePdfHwvkRyClkReJJegERF6AiIgCIiAIiIAiIgCIiAIiIAiIgCIiAIiIAiIgCoWt2gvws7dJU2Gy8GeMZODjsl45m9iOd+KvqxVNM2RjmSNDmuBDmkXBBzBULnyR0cfO8N7+PTX1Xyj5o6xkrduNwe27htDK7XFrrHfiCOizrDR0bImNjiaGMaLNa0WACzKZRWtvx9BERDwIiIAiIgCIiAIiIAiIgCIiAIiIAiIgCIiAIiIAiIgCIiAIiIAiIgCIiAIiIAiIgCIiA/9k="/>
          <p:cNvSpPr>
            <a:spLocks noChangeAspect="1" noChangeArrowheads="1"/>
          </p:cNvSpPr>
          <p:nvPr/>
        </p:nvSpPr>
        <p:spPr bwMode="auto">
          <a:xfrm>
            <a:off x="77788" y="-898525"/>
            <a:ext cx="2438400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data:image/jpg;base64,/9j/4AAQSkZJRgABAQAAAQABAAD/2wCEAAkGBhQSEBQSEBQWFBUUFxgYFBQVFBUXGBUVGBQXFxUUFBYXHCYfFxkjGRUWHy8gIycpLCwsFR4xNTAqNSYrLCkBCQoKDgwOGg8PGiwkHyQtLCksLCwsLCksNCwsLiwsLCwsLCwsLCwsKSwsLCksLCwsLCwsLCwsLCwsLCwsLCwsLP/AABEIAMUBAAMBIgACEQEDEQH/xAAcAAEAAgMBAQEAAAAAAAAAAAAABQYDBAcBAgj/xAA/EAABAwICBwUGBQEHBQAAAAABAAIDBBEhMQUGEkFRYYETInGRoQcyQlKx0RQjcsHwkhUzQ2KCouEkY5Oy8f/EABoBAQADAQEBAAAAAAAAAAAAAAACAwUEAQb/xAAsEQADAAICAgECBQMFAAAAAAAAAQIDEQQhEjFBUXETIjJhkQWBsRRCweHx/9oADAMBAAIRAxEAPwDuKIiAIiIAiIgCIiAIiIAiIgCIiAIiIAiIgCIiAIiIAiIgCIiAIiIAiIgCIiAIiIAiIgCIiAIiIAsFZWsiaXyuDWjefoOJ5BZ1QdcZC+Z+JIjAAaOJF3HHx9FTny/hz5aL+Ph/Fvx2TUmvlODYCR3MNFv9zgsrNdqf4i9nMsJH+265tTSt2jjY8HYeV1Lwm+a5cfIup2d18SJeuzoVJp2CU2jlY48NoX8jit6643pGiDXd3xXwyukGAlfYbruI8ivZ5nxSIVwfmWdoui5fR64ysFnBjxyLoXf7SAfJSrNfgB3mzDrG8f1EAnzV65EM5nxrRe0VIb7Rmf5usQ/aVbDPaHDvPQscPUFyks8fUi+PkXwW9FW4NfKY5u2f5zsfRT1LVtkbtMNx/M1ZNzXpldRU+0ZkRFIgEREAREQBERAEREAREQBERAEREAREQBERAFRNMM/6mXx9LD7q9qg6zVjXzu7I8A53EjA7PLnyXHzNeC39Tu4O/N/YqWme4/rY8+C2tHVHA/ZfFVRg5+a0bOZ7qz4yJLRrXDfZPmluLnEnNaktNZRdDrE7aLHAkgnIG9rkbVsyOYupQVoeLhU3OiyXv0YH0qwGmtlcHktrtrLwzXUPPRJxs03NO8X55Hz39VgLeB6GwP2KkyAVgkpcbqfnv2V+GvRqxgZEKTotJPgGD3Nj+LZJBZ/3G8LbxkRdaT6fgsRJF+BwIOX3Csh6e0yFyqWqR1fVjTLpmuZLYyR2u4ZPa4Xa8eKnFyjVXWtlIA6oDhaMxgNsS8tddlsbW2d62Z/adPI78prI27rgvPU3A9FqTnmZ/MZFcaqt+K6OnIqPob2hEkNqmgA/4jL2H6m44cx5K6xShwDmkEEXBBuCOIKujJNrcnPkxVjeqR9oiKwrCIiAIiIAiIgCIiAIiIAiIgCLS0hpmGAfmyNbyzJ8GjFVqv8AaPGMIGF54u7o8sz6Ku8sR+plsYbv9KJ/WCv7KBxHvO7reuZ8rqgObgtybTclQxrpiM3EACwAvYD0PmtOZ+GCyOVmWSuvRs8TD+HPfs1Z3LUe0HJY6+qte6kNG0d2BxGJHkNwXPJ1srNXot5e4ggDBzDjdrsnjAZEWPiPFSFNWOH94GvPEg3/AKgQT1upiemstGamU/xH6IeHyY5Ktm67TzxHQ5jqCsXbAZ+eBHmF8Ppeq130hBwNj5hVuVRNU17N5k3A/ZZRLhdQpL2nK44t+3/CRVu69+WR8j+1154NDyTJsTXzXj2AqNirRvW3HUg2sV72e9Hk1GCCCLjeD/MDzUTJC6F1xiw7945H7qxRuBXlVStIIO8Yjkrpb0VUkmaFPUByt2pWsZikEEh/LebNJ+Bx/Yn16rnNLMWuLb+6SPI2U1DJcZqUW8dbRXlxrJPizuSKq6mazmYdjMfzGjuuPxtHH/MPXzVqWzFq1tGDcOK8WERFMgEREAREQBERAEREAVT1i1rIJjp8xg6TPoz7/wD1TOsNYY4HFvvOs0cr5nyuqI+Czbrh5Wap/JJo8PBN/nsiKu7iS4kk5km5PiStBrrEhZdLaRDDZaMMweb3zWZ40+zZWpLVTN7jRyC8qjYLYhHdC1tIZKK+pH50QLo9uZjdxcL+F7n6K2wsVPnn7ORr/lIJ8N/orG2pBsWkEEJNaJ3PRs1LAo4t4rO+crE5yU9sjKaMJiCwyQXWwSvkuXiPdGi+kWvLRB2YB8QpUlNm6kiL9EP+GwsRfxxt4E4hYPwhB7p6EXU26nXn4XkpdkdJEUwvHxei2BUu3rc/DDwXhpQvUmG0VWopnRyFxxDnEg+JvY81KUUq26+kvG4crjxGIUDQ1C9faPNlooat0UjZGHFpBHTd4buq7FR1QkjbI3EOAI6hcPp5doLofs70ndr4HH3e+zwODh52P+orr4mTT8fqcPNxbnzXwXNERaZkBERAEREAREQBERAR2naPtISBm2zh0/4JVA0tVhjCTgAuiaT0oyBm1IfADNx4ALjetznVMgDD2YJNm22gc7AYjHlv3cFnctJ0tPs1eC2k9rorNVWdo9zid+A3+Sz6PedobseBKwUxcxxa42G4twAPO2SvOifZtWSAOfKI2mxF3lxIO+zTb1Vcw2tSdl5VL3b0ScRWKsFws0TLGx3YeS9qmYZLiS6Zdvsqek6fAqFotOPgdsOxZ6t8OI5K3VdPdVfS2jd4Xka3plzb10WaKoJY19jsvF2uIIDvAnNeGZW32aSsn0aIZGh3ZOcxzSL4X2mnyd6LDpLUrblkFMdnYDTsuNwS4E2B3Wtvvmuq+K9Ko72Z88yfJzfWir9osZclTTyRjvjA5Ozaf0uGB6LUNQuRy09M7FW1tG2ZV4J7KPdULw1KaY2SzakL6NSAcCob8SvGVR3qabINImjUBfDpgosVPNfQqFLbI6NusmAjc45BpPoVT6N6kNO6R7vZjfi7w4ef0UdRturF6Gido5FZtU9IiKrjc44E7LvB2F/Ox6Kt0cS3mixUJrxpNC48paZ3BFqaJqe0gjecS5jSfG2Pqttbqe+z5xrT0ERF6eBERAEREAQovHi4IQFA0tOZ5HPOV7NHBoy+6qunKK7ThiPorNGbXad2CwV0AtfNYb7fkz6OfyrxRS4o21A2JCGTAd2YmzZOAm4Hd2n9XFW7UjW19K8UdZcMyjccdi+QuPejO4jLwyr1ZC1p7oII/ma+P7R22NilZtNbex+Jl98bvHHZOB5Zq6c6l7TK7wO58Wui76Ti2J5Bu2iR4O7w+qxyM2hdQ+hal7mkPkEuyAGPGZaMmvacWuGVjuta6mYX4WXO2nT+jLEmpX1RF1LLKKraW4U3Ux4rRmbmqH0zoT6JL2X1XZzywnKRu0P1Nzt0J8lcKqZ15hHg+SRsTDwPZAuf/paXH/Sua08xilZKz3mEO8eI6jDqra7WVrZJZ8HFxAp2frhidI93IdweY3rT4+ZKNV8f4MrlYG8nlK9/5JrWOaCGkMchAbsbMbLBzsBYbIO8cTkuOTQuxIGHNWGu25Xl8rtpx47uQ4DksGwuPPyPxa6XSO7jcf8ABnt7bKzLM5ubT0xWt/aIvjceIIVrfSg7lpVGh2ncoy18onS+hFQtc4XbiOSyMjf8p8iuley/Rmx2ptwt1vf6K+7K78fGVyq2ZuXluLc6OKaJ1Oq6g92JzW/NJ3R64noFeNEezGFlnVDnSu3tHdZ13nzCuqLpjjRP7nJfKyV66Pz3rfofsqySMCzdp2z+kuu0dAQOi+NH6PtirlrtQB9dI0kA2a5p5louDyNrX3KPZEGNtbxwxBGYIWfln8zS9GvhvcLfvRqRU9ltvg7t1ijmWw6QEKiEW2dI1PkvRRctoeTyppQup8WzRx89o+bippbmP9C+x87l/W/uERFMrCIiAIiIAiIgKXrHQGOYuA7r8R4/EPPHqo69wrzpWgE0ZbvzaeB/mCodTE6NxBFiMCFl8jH+HXkvTNji5fOfF+0RGkaLHJRctLwVrjYH+AWrPozOy4qxv2jQnJrpkBox3Zztccj3XHkcvWytjDY+Kr8tJuKlKKfaZY+83A8+ahD+CWRfJI1jAbWwwUNUHFb34iwNyoWurQDmFZWqeyuFpHxVTAAlaWq15H7Tr+7v4dpJb0A8l8TOD8Afeww58OaltC0BiLutuGL3Ot4DaAvxBUtdMi6/MkSVVTrQdApSpeA3E3Kin1gBzUHK2TVNoNbhjuWF7wF66W+/BYIamLtmid2zGMXkYkgfC0DMnLqp630iG/lnUdUaHs6ZpOb+8fA5en1UpV1rIml8rmsaN7jZc20r7VXYspIw1uTXOGIH6clWausnmdtVMhPDbP0YMfRaT5EQtT2Za4l5K8r63/J0TSntGjb3adpkPzHBvlmfRVir1jqZjjI4X+FpsOgCiYYh8IPIvwH9Ix9QtpjjucR+nuj0/dcOTk3Xzr7Ghj4uOPU7+5hl0NJIS/ae14wDiXHoQcwssDJXROMjdl8ZIcdz2Bt9tt8wMr9NyywM2RY3IPM58c1j0jGHtLRcXBBNzcXFrgr2aXjpilXl1oi3VY+HHmt7QtO+ombFGMTmdzRvceQUlo32TSuax3bx7Dmg4NcSLi+GV+tl0HV3ViKjYWx3Lj7z3e8eXIcgr8fFe+/RzZeYktT7JKkphGxrG5NAA6BZkRaRkBERAEREAREQBERAFC6w6G7Vu2wd4Zj5h9wppFGpVLTJRbh+SOXPcWnBbdFVBx2T1urFrBqz2l5Ive+JmW1zbwP1VX7IsNiLEZ3H1WPeO8NfsbePNOaf3NzSFM12Iw5KEkjLH7TM+Iy8LKU7XCyGmDgq7Xk9r2Xw/HpkJW1hte3kq1U1gvfZv44+ivMlCLWUDpHQjTfDFRT0+yelXpkLoOvidUsNVcwtPeY02udwNrYXx6W3qwUrtguja/tGhxLXH4mk4Ox4j1uqw/RWw7AXacHDeRy4EbltUmlTAXQuaJBLbsXnAtJIs8dA4FvHwXRtVOkUeGq2T9ZWi2IH0ULJWXOC3HUMj2nEADMkZdVrM0O4Y5+P2+6o0vbLttdI9NUbWaLn+ZncFoCnLnbTjc8vuVLfgSc8eWFvJffYAeKOkjxS/k04ocbtAbbgMf6jitqGmAxtjxzPUrK2PogwUG2yxJIybS87ayxOmstZ1SBdeaDrRvmo4LxlUMiol1WXGzQbnAABXXVLUJ7y2WrGyzMRn3nfq+UcszyXVjx1XSObLmmFtl21WaRRw7Xyk9C4lvpZSq8AtgFq1OloY8JJY2fqka36la6XitGE93TaRtooZ2uVEDb8VD/5G/W63qPS8MovFLG/9L2u+hXvkmHjtdtP+DbREXpAIiIAiIgCIiAIiIAofTmgBMNpmD/R3I8+amEUalUtMlNOHtHMq2F0ZIeCCMwV8w1BC6FpTREc7dmQeDhm3wP7KmaR1amhBsNtjcnNztzbmFmZeNUvcmth5c0tV7MQqbhadXIFqGrA6LXlrFy02zslJGCdoO4nwC1300bnMa47L2HbjFhcucbEWJts2uTliLrybSGNgVlh1Wm2Y9IH3dssA3hlnDb8C/DyVuOW09fQrzWlr7k5T0xtjgB7rRj4Fzt59Bu4rFU2C+zUC2KjKurxVVFsdGR0gWtI/etaSqWtLUop2HaRtvqVgkql7o3RM9SbQxufxNu6PFxwCtejPZNI43qZQ0fKzvHzOA9VfHHqvg5r5Mz7ZS+3LiGtBJOAAxJPBT+ivZ9VzOu9vYt+Z+fRgx+i6ZoXVOmpcYoxtfO7vO8zl0sphdkcVL9Rw5OZT/SQOrmpsNILt78m+RwF/Bo+EevNbWsWsUVFCZpzYZNaPee7c1o4/RSM8wY1z3mzWglxOQAFyT0XBdaNLzaVq/yWOLQ7YgYMbDPac3cTa5OQwByVt0sa1K7LOFxXyrdW/wAq9v8A4GsvtFqarKR0TCT+TGbC24l4s53O+HAKBpNHz1ABhp5JMTd0cbnX5EgWw/dde1W9ktNA1r6oColwJDv7tp4NZ8Xi6/gFeo4g0BrQABgABYAcABkqlgqu7ZpX/VcWBeHHjr6+v+3/AHPzzNq5Vs2C6ilwz/KeQ7E+8W5Z26BaVPSubK1swfEC4XLmuBAvjYEZr9K2XzLC1ws4BwOYIBHkVJ8ZfDKp/rdf7oX9n/6cS0Lr5VUzixkn4iJvwvBPd5E95v05LqWrOuMNa38u7XgXdG7O3FpycLnMdbKI017K6aW7qcmned7e8z+gnDoQqlXaq1OjpWyRFzmjHtW3IHHaHw+GRUE8mL9XaKObm4maPLGmq/j+fg7Ei0dC6TFRAyUW7w7wG5w94ef7LeXYmmtoxwiIvQEREAREQBERAEREBDaV1Tp57lzNlx+JndPXceoVVrfZe/8Awpxbg9hHq0ldDRVViivaLZzXPSZz/RPsqDXh1RNtgfAxpaD4uJv5BXh9CwxdlsgM2dnZGADbWAHCy2EUpiZ6SI1kq3ts51pjUeoaT2FpW7sQ13UHDyUAdR65x/ubcy9gH/suyIqf9NGzoXLya0cv0d7LJnYzyNjHBt3u/YBW7ROolLBY7HaO+aTveTch5KxIrJxRPpFNZrr2z5YwAWAAHAL6RFaVBERAV3X+bZ0fKPn2Wbsi4bWeB7t8FX/Y7QN/DSTlrdt0haH2x2A1h2eXeJOCtmtWjTPSSxtF3EXaOLmkOA62t1VJ9j2mhsyUrgWkHtG38A17elgbeKofWVb+hsYd1/T8in2qTf2OmIiK8xwiIgC8IXqICJpdDmGoL4SBFICZI/lePdfHwvkRyClkReJJegERF6AiIgCIiAIiIAiIgCIiAIiIAiIgCIiAIiIAiIgCoWt2gvws7dJU2Gy8GeMZODjsl45m9iOd+KvqxVNM2RjmSNDmuBDmkXBBzBULnyR0cfO8N7+PTX1Xyj5o6xkrduNwe27htDK7XFrrHfiCOizrDR0bImNjiaGMaLNa0WACzKZRWtvx9BERDwIiIAiIgCIiAIiIAiIgCIiAIiIAiIgCIiAIiIAiIgCIiAIiIAiIgCIiAIiIAiIgCIiA/9k="/>
          <p:cNvSpPr>
            <a:spLocks noChangeAspect="1" noChangeArrowheads="1"/>
          </p:cNvSpPr>
          <p:nvPr/>
        </p:nvSpPr>
        <p:spPr bwMode="auto">
          <a:xfrm>
            <a:off x="230188" y="-746125"/>
            <a:ext cx="2438400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2" name="Picture 6" descr="http://t3.gstatic.com/images?q=tbn:ANd9GcQYycS2WEjqV2ddxQ5QswTOCkg1VFS78pKFB0LyGYMi8wuidLHNn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775" y="2566842"/>
            <a:ext cx="2657475" cy="1531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t0.gstatic.com/images?q=tbn:ANd9GcTXkHViPcLxu6hdxBoXbhPkveYlj95CKzAxN1wUBGxtohEfP5M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493043"/>
            <a:ext cx="2657475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://t0.gstatic.com/images?q=tbn:ANd9GcR3C1VjW43VZdoP8ZhftkjZDzqe7ZFsWJd3PUNNUlIy-OoD4-RXNEJOQFc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395847"/>
            <a:ext cx="2880320" cy="1777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http://t1.gstatic.com/images?q=tbn:ANd9GcQGq9eoYN8mBNMV99WhZnI1NL9r8SAlGQJW8oaovZ9Wa1dMuUQ3iGU3HlM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596112"/>
            <a:ext cx="2880320" cy="162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025" y="3656495"/>
            <a:ext cx="2334135" cy="2865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17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705" y="2160588"/>
            <a:ext cx="2416311" cy="2965895"/>
          </a:xfrm>
        </p:spPr>
      </p:pic>
      <p:pic>
        <p:nvPicPr>
          <p:cNvPr id="4" name="Picture 2" descr="http://im1-tub-ru.yandex.net/i?id=202709876-51-72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Picture 6" descr="http://t0.gstatic.com/images?q=tbn:ANd9GcTpQOMN_n0F9iEh-jccDOx1w4CLMkqhgKf4Q69KXmbSZ-035Z-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068342"/>
            <a:ext cx="3094947" cy="2295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571472" y="285728"/>
            <a:ext cx="828680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Какой молочный продукт благоприятно действует на пищеварительный процесс?</a:t>
            </a:r>
            <a:endParaRPr lang="ru-RU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9" name="Picture 2" descr="http://t0.gstatic.com/images?q=tbn:ANd9GcQaZl_D9y6XW6mM_tCAM15l2gdphDyZbS2YS0XWWHCfLGB4Dm6WGw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1928802"/>
            <a:ext cx="3456384" cy="1808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t3.gstatic.com/images?q=tbn:ANd9GcTAvwBM2GJXl4ULuYhTNGeQai7lZLiORHhg5xrXy8dffSyoIuQ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978" y="3857861"/>
            <a:ext cx="1847850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://t2.gstatic.com/images?q=tbn:ANd9GcTTXYSAjB90p_tvUAr33XuXZJUCOz7D5SubPLAhxkvwcWcWQlBCzGYrGl6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1168" y="2119023"/>
            <a:ext cx="2592288" cy="1658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8117" y="3556586"/>
            <a:ext cx="2287090" cy="28072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http://im1-tub-ru.yandex.net/i?id=202709876-51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714348" y="285728"/>
            <a:ext cx="76438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i="1" dirty="0" smtClean="0"/>
              <a:t>Какой фрукт полезно употреблять во время простуды?</a:t>
            </a:r>
            <a:endParaRPr lang="ru-RU" sz="3600" dirty="0"/>
          </a:p>
        </p:txBody>
      </p:sp>
      <p:pic>
        <p:nvPicPr>
          <p:cNvPr id="7" name="Picture 10" descr="http://t1.gstatic.com/images?q=tbn:ANd9GcTBlN5MjATrw7OcEefzvhIZfjOn8z7MktwT1SD9x1-ePCvddzY4iJTpanT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1857364"/>
            <a:ext cx="2825046" cy="2071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t1.gstatic.com/images?q=tbn:ANd9GcQCabbFSjesqx9Pbp0-JNRw_6xQGVWKFUOlnhSFaZgT0IsG986abQ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80" y="1941088"/>
            <a:ext cx="3390076" cy="1987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://t1.gstatic.com/images?q=tbn:ANd9GcT4kkzmFMZ_dNil7fDMsfm7bqK2RxI9MMXQqJ283QCglyBNVlu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10" y="4214818"/>
            <a:ext cx="2946919" cy="2021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://t2.gstatic.com/images?q=tbn:ANd9GcRCsWYYP-GmjdtIqyAXepCSD7ktQwl0RLMvjZVJOCRgGWyykgw1uw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80" y="4429132"/>
            <a:ext cx="2476737" cy="1961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9992" y="3324796"/>
            <a:ext cx="1996226" cy="24502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043608" y="2348880"/>
            <a:ext cx="671517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ПОДВЕДЕНИЕ </a:t>
            </a:r>
          </a:p>
          <a:p>
            <a:pPr algn="ctr"/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ИТОГОВ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1"/>
          <p:cNvSpPr>
            <a:spLocks noChangeArrowheads="1"/>
          </p:cNvSpPr>
          <p:nvPr/>
        </p:nvSpPr>
        <p:spPr bwMode="auto">
          <a:xfrm>
            <a:off x="0" y="-1231105"/>
            <a:ext cx="9144000" cy="7755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 желаю вам, ребята,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Быть здоровыми всегда,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 добиться результата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 возможно без труда.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Постарайтесь не лениться,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Каждый раз перед едой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Прежде чем за стол садиться,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Руки вымойте водой.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зарядкой занимайтесь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Ежедневно по утрам.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конечно закаляйтесь,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Это так поможет вам всегда.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Свежим воздухом дышите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возможности всегда,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прогулки в лес ходите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Он вам силы даст, друзья.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27585" y="3717032"/>
            <a:ext cx="688867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новых встреч!</a:t>
            </a:r>
            <a:endParaRPr lang="ru-RU" sz="6000" b="1" cap="none" spc="0" dirty="0">
              <a:ln w="0"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418444"/>
            <a:ext cx="5832648" cy="3251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104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857232"/>
          </a:xfrm>
        </p:spPr>
        <p:txBody>
          <a:bodyPr/>
          <a:lstStyle/>
          <a:p>
            <a:pPr algn="ctr"/>
            <a:endParaRPr lang="ru-RU" b="1" u="sng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052736"/>
            <a:ext cx="8501122" cy="159044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от Винни Пуха: </a:t>
            </a:r>
            <a:endParaRPr lang="ru-RU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Загадки (по 2 балла за ответ)</a:t>
            </a:r>
            <a:r>
              <a:rPr lang="ru-RU" b="1" dirty="0" smtClean="0">
                <a:solidFill>
                  <a:srgbClr val="FF0000"/>
                </a:solidFill>
              </a:rPr>
              <a:t> </a:t>
            </a:r>
          </a:p>
          <a:p>
            <a:pPr>
              <a:buAutoNum type="arabicParenR"/>
            </a:pPr>
            <a:endParaRPr lang="ru-RU" sz="1800" dirty="0" smtClean="0"/>
          </a:p>
          <a:p>
            <a:pPr>
              <a:buAutoNum type="arabicParenR"/>
            </a:pPr>
            <a:endParaRPr lang="ru-RU" sz="1800" dirty="0" smtClean="0"/>
          </a:p>
          <a:p>
            <a:pPr>
              <a:buAutoNum type="arabicParenR"/>
            </a:pPr>
            <a:endParaRPr lang="ru-RU" sz="1800" dirty="0" smtClean="0"/>
          </a:p>
          <a:p>
            <a:pPr>
              <a:buAutoNum type="arabicParenR"/>
            </a:pPr>
            <a:endParaRPr lang="ru-RU" sz="1800" dirty="0" smtClean="0"/>
          </a:p>
          <a:p>
            <a:pPr>
              <a:buAutoNum type="arabicParenR"/>
            </a:pPr>
            <a:endParaRPr lang="ru-RU" sz="1800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1115616" y="2666165"/>
            <a:ext cx="785818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dirty="0" smtClean="0"/>
          </a:p>
          <a:p>
            <a:pPr>
              <a:buAutoNum type="arabicParenR"/>
            </a:pPr>
            <a:endParaRPr lang="ru-RU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931" y="2643182"/>
            <a:ext cx="5350857" cy="39679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72809" y="188640"/>
            <a:ext cx="5777415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4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Ускользает, как живое,</a:t>
            </a:r>
            <a:endParaRPr lang="ru-RU" sz="40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4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 не выпущу его я,</a:t>
            </a:r>
            <a:endParaRPr lang="ru-RU" sz="40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4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Белой пеной пенится,</a:t>
            </a:r>
            <a:endParaRPr lang="ru-RU" sz="40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Руки </a:t>
            </a:r>
            <a:r>
              <a:rPr lang="ru-RU" sz="4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мыть не ленится. </a:t>
            </a:r>
            <a:endParaRPr lang="ru-RU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996952"/>
            <a:ext cx="4771159" cy="34501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85786" y="285729"/>
            <a:ext cx="7643866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dirty="0" smtClean="0"/>
              <a:t>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sz="3600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3926223"/>
            <a:ext cx="6068841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4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Лег в карман и караулит</a:t>
            </a:r>
            <a:endParaRPr lang="ru-RU" sz="40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4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Реву, плаксу и грязнулю.</a:t>
            </a:r>
            <a:endParaRPr lang="ru-RU" sz="40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4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Им утрет потоки слез,</a:t>
            </a:r>
            <a:endParaRPr lang="ru-RU" sz="40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Не забудет и про нос. </a:t>
            </a:r>
            <a:endParaRPr lang="ru-RU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85728"/>
            <a:ext cx="5229200" cy="33547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75656" y="3645024"/>
            <a:ext cx="5117363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4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Мойдодыру</a:t>
            </a:r>
            <a:r>
              <a:rPr lang="ru-RU" sz="4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 родня,</a:t>
            </a:r>
            <a:endParaRPr lang="ru-RU" sz="40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4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Отверни-ка </a:t>
            </a:r>
            <a:r>
              <a:rPr lang="ru-RU" sz="4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ты меня,</a:t>
            </a:r>
            <a:endParaRPr lang="ru-RU" sz="40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4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холодною водою</a:t>
            </a:r>
            <a:endParaRPr lang="ru-RU" sz="40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Живо </a:t>
            </a:r>
            <a:r>
              <a:rPr lang="ru-RU" sz="4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 тебя умою. </a:t>
            </a:r>
            <a:endParaRPr lang="ru-RU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3861048" cy="35010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260648"/>
            <a:ext cx="6472926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4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Наше тело покрывает,</a:t>
            </a:r>
            <a:endParaRPr lang="ru-RU" sz="40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4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4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ненастья защищает.</a:t>
            </a:r>
            <a:endParaRPr lang="ru-RU" sz="40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4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Будем </a:t>
            </a:r>
            <a:r>
              <a:rPr lang="ru-RU" sz="4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чаще ее мыть,</a:t>
            </a:r>
            <a:endParaRPr lang="ru-RU" sz="40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Чтобы </a:t>
            </a:r>
            <a:r>
              <a:rPr lang="ru-RU" sz="4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нам красивей быть</a:t>
            </a:r>
            <a:endParaRPr lang="ru-RU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3573016"/>
            <a:ext cx="4104456" cy="2976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17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404664"/>
            <a:ext cx="6593023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4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Вот </a:t>
            </a:r>
            <a:r>
              <a:rPr lang="ru-RU" sz="4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гора, а у горы</a:t>
            </a:r>
            <a:endParaRPr lang="ru-RU" sz="40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4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Две </a:t>
            </a:r>
            <a:r>
              <a:rPr lang="ru-RU" sz="4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глубокие норы.</a:t>
            </a:r>
            <a:endParaRPr lang="ru-RU" sz="40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4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4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этих норах воздух бродит,</a:t>
            </a:r>
            <a:endParaRPr lang="ru-RU" sz="40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 заходит, то выходит</a:t>
            </a:r>
            <a:endParaRPr lang="ru-RU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121" y="3356992"/>
            <a:ext cx="4787916" cy="3193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828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1820</TotalTime>
  <Words>640</Words>
  <Application>Microsoft Office PowerPoint</Application>
  <PresentationFormat>Экран (4:3)</PresentationFormat>
  <Paragraphs>191</Paragraphs>
  <Slides>37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43" baseType="lpstr">
      <vt:lpstr>Arial</vt:lpstr>
      <vt:lpstr>Calibri</vt:lpstr>
      <vt:lpstr>Times New Roman</vt:lpstr>
      <vt:lpstr>Trebuchet MS</vt:lpstr>
      <vt:lpstr>Wingdings 3</vt:lpstr>
      <vt:lpstr>Аспект</vt:lpstr>
      <vt:lpstr>Викторина  «Царство здоровья»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Как называются эти продукты? Какой из этих продуктов предпочтительнее употреблять в пищу?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Викторина «Мы за здоровый образ жизни!»</dc:title>
  <cp:lastModifiedBy>Закир</cp:lastModifiedBy>
  <cp:revision>38</cp:revision>
  <dcterms:modified xsi:type="dcterms:W3CDTF">2018-09-27T03:59:23Z</dcterms:modified>
</cp:coreProperties>
</file>