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225</Words>
  <Application>Microsoft Office PowerPoint</Application>
  <PresentationFormat>Экран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Пользователь Windows</cp:lastModifiedBy>
  <cp:revision>53</cp:revision>
  <dcterms:created xsi:type="dcterms:W3CDTF">2016-04-04T07:48:39Z</dcterms:created>
  <dcterms:modified xsi:type="dcterms:W3CDTF">2021-04-05T12:35:09Z</dcterms:modified>
</cp:coreProperties>
</file>