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sldIdLst>
    <p:sldId id="258" r:id="rId2"/>
    <p:sldId id="257" r:id="rId3"/>
    <p:sldId id="259" r:id="rId4"/>
    <p:sldId id="261" r:id="rId5"/>
    <p:sldId id="260" r:id="rId6"/>
    <p:sldId id="262" r:id="rId7"/>
    <p:sldId id="265" r:id="rId8"/>
    <p:sldId id="271" r:id="rId9"/>
    <p:sldId id="270" r:id="rId10"/>
    <p:sldId id="263" r:id="rId11"/>
    <p:sldId id="264" r:id="rId12"/>
    <p:sldId id="266" r:id="rId13"/>
    <p:sldId id="267" r:id="rId14"/>
    <p:sldId id="268" r:id="rId15"/>
    <p:sldId id="269" r:id="rId16"/>
    <p:sldId id="273" r:id="rId17"/>
    <p:sldId id="274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91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583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940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4136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25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31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177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563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0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49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4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49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0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76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2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3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82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95D325A-35BF-44A8-AFDA-C55A52EF865B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A77D7-F001-44A2-BEAA-B9DA593D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864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b="1" u="sng" dirty="0" smtClean="0"/>
              <a:t>12 апреля</a:t>
            </a:r>
            <a:br>
              <a:rPr lang="ru-RU" b="1" u="sng" dirty="0" smtClean="0"/>
            </a:br>
            <a:r>
              <a:rPr lang="ru-RU" dirty="0" smtClean="0"/>
              <a:t>    </a:t>
            </a:r>
            <a:r>
              <a:rPr lang="ru-RU" b="1" dirty="0" smtClean="0"/>
              <a:t>День космонавтики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Разработала: </a:t>
            </a:r>
            <a:r>
              <a:rPr lang="ru-RU" dirty="0" err="1" smtClean="0"/>
              <a:t>Садихова</a:t>
            </a:r>
            <a:r>
              <a:rPr lang="ru-RU" dirty="0" smtClean="0"/>
              <a:t> Оксана </a:t>
            </a:r>
            <a:r>
              <a:rPr lang="ru-RU" dirty="0" err="1" smtClean="0"/>
              <a:t>Гаджимагамедовна</a:t>
            </a:r>
            <a:r>
              <a:rPr lang="ru-RU" dirty="0" smtClean="0"/>
              <a:t> - воспитатель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015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                               Первый космический корабль 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                                   </a:t>
            </a:r>
            <a:r>
              <a:rPr lang="ru-RU" sz="6600" b="1" dirty="0" smtClean="0"/>
              <a:t>ВОСТОК</a:t>
            </a:r>
            <a:endParaRPr lang="ru-RU" sz="6600" b="1" dirty="0"/>
          </a:p>
        </p:txBody>
      </p:sp>
      <p:pic>
        <p:nvPicPr>
          <p:cNvPr id="4098" name="Picture 2" descr="http://24smi.org/public/media/news/2015/05/27/1432742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2035175"/>
            <a:ext cx="555942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karate-krasnogorsk.ru/sites/default/files/banneri/Vostok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15" y="2035174"/>
            <a:ext cx="5026025" cy="41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569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epizodsspace.no-ip.org/bibl/gagarin/viju-zeml76/p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" y="452718"/>
            <a:ext cx="11094719" cy="626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1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Одежда космонавтов</a:t>
            </a:r>
            <a:endParaRPr lang="ru-RU" dirty="0"/>
          </a:p>
        </p:txBody>
      </p:sp>
      <p:pic>
        <p:nvPicPr>
          <p:cNvPr id="7170" name="Picture 2" descr="http://i10.pixs.ru/storage/6/6/7/kartinki24_3229138_204736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" y="1396822"/>
            <a:ext cx="10677209" cy="53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9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www.globaleffects.com/C_pages/Rental/Wardrobe/SpaceSuits/Contemporary/EMU/EMUB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33330"/>
            <a:ext cx="5623561" cy="60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3.bp.blogspot.com/-JKmi9QyLC48/UmAjoqLENDI/AAAAAAAA2Zo/Ajsh_DU9N1E/s1600/647_m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235" y="533330"/>
            <a:ext cx="5652805" cy="602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84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Еда для космонавта   </a:t>
            </a:r>
            <a:endParaRPr lang="ru-RU" dirty="0"/>
          </a:p>
        </p:txBody>
      </p:sp>
      <p:pic>
        <p:nvPicPr>
          <p:cNvPr id="9218" name="Picture 2" descr="http://www.pvsm.ru/images/botva-s-adjikoi-v-hlorellovom-bulone-ili-chem-pitatsya-po-doroge-k-marsu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02728"/>
            <a:ext cx="11231879" cy="51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strana.ru/media/images/original/original21014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0" y="452718"/>
            <a:ext cx="10783889" cy="57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633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       Люди побывали на других планетах</a:t>
            </a:r>
            <a:endParaRPr lang="ru-RU" sz="3200" dirty="0"/>
          </a:p>
        </p:txBody>
      </p:sp>
      <p:pic>
        <p:nvPicPr>
          <p:cNvPr id="13314" name="Picture 2" descr="http://uplifting-trance.ru/images/Foto-galery%20Kosmos/thumbnail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1" y="1152982"/>
            <a:ext cx="559104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mages.forwallpaper.com/files/thumbs/preview/109/1098002__planet-earth-and-satellites_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60" y="1152983"/>
            <a:ext cx="558647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54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Установили спутники</a:t>
            </a:r>
            <a:endParaRPr lang="ru-RU" dirty="0"/>
          </a:p>
        </p:txBody>
      </p:sp>
      <p:pic>
        <p:nvPicPr>
          <p:cNvPr id="14338" name="Picture 2" descr="http://www.clydeco.com/images/made/uploads/Images/Content/Pages/Insurance/insurance_space_1600_900_80_s_c1_c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517968"/>
            <a:ext cx="10326689" cy="52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47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sz="3200" dirty="0"/>
              <a:t>Сегодня космос – уже достаточно хорошо изучен. Человек постоянно использует космос для своих нужд. Например, если у вас дома есть спутниковая антенна, это значит, что вы ловите сигнал из космоса! Но мы будем всегда помнить день первого полета – 12 апреля 1961 года, волнительный и счастливый. Ведь именно в этот день человечество победило страх перед неизведанным</a:t>
            </a:r>
            <a:r>
              <a:rPr lang="ru-RU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54640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815" y="215408"/>
            <a:ext cx="10397770" cy="1392071"/>
          </a:xfrm>
        </p:spPr>
        <p:txBody>
          <a:bodyPr/>
          <a:lstStyle/>
          <a:p>
            <a:r>
              <a:rPr lang="ru-RU" dirty="0" smtClean="0"/>
              <a:t>                        </a:t>
            </a:r>
            <a:r>
              <a:rPr lang="ru-RU" b="1" dirty="0" smtClean="0">
                <a:solidFill>
                  <a:schemeClr val="bg1"/>
                </a:solidFill>
              </a:rPr>
              <a:t>12 апреля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               День космонавтики!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1493520"/>
            <a:ext cx="11414760" cy="500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6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sz="2400" dirty="0">
                <a:solidFill>
                  <a:schemeClr val="bg1"/>
                </a:solidFill>
              </a:rPr>
              <a:t>Космос всегда привлекал внимание людей: он манил своей глубиной и загадочностью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644967"/>
            <a:ext cx="5312729" cy="50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760" y="1644967"/>
            <a:ext cx="564489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33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И однажды мечта исследовать космос осуществилась! Но первыми космонавтами, которые совершили полет стали не люди, а….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67" y="2072640"/>
            <a:ext cx="10174289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Первыми в космос отправились собаки! Самые знаменитые космонавты-животные – это Белка и Стрелка, они пробыли в полете целые сутки!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" y="2084070"/>
            <a:ext cx="6168390" cy="4457700"/>
          </a:xfrm>
          <a:prstGeom prst="rect">
            <a:avLst/>
          </a:prstGeom>
        </p:spPr>
      </p:pic>
      <p:pic>
        <p:nvPicPr>
          <p:cNvPr id="2050" name="Picture 2" descr="http://www.morclan.cz/wp-content/uploads/2015/04/MOR-La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2084070"/>
            <a:ext cx="4573686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812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12 апреля 1961 года в 09:07 в космос был запущен</a:t>
            </a:r>
            <a:br>
              <a:rPr lang="ru-RU" sz="2400" dirty="0"/>
            </a:br>
            <a:r>
              <a:rPr lang="ru-RU" sz="2400" dirty="0"/>
              <a:t>корабль «Восток-1». На его борту впервые находился человек! Первым советским космонавтом стал Юрий Гагарин.</a:t>
            </a:r>
          </a:p>
        </p:txBody>
      </p:sp>
      <p:pic>
        <p:nvPicPr>
          <p:cNvPr id="3076" name="Picture 4" descr="http://cs412820.vk.me/v412820954/7236/mW0ERzfIc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996440"/>
            <a:ext cx="9707880" cy="45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591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kprfamur.ru/wp-content/uploads/4c4388_b9f291_28794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624841"/>
            <a:ext cx="5815649" cy="546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rofilib.com/reader/74/73/b147374/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0" y="624841"/>
            <a:ext cx="5715000" cy="542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Ю.Гагарин</a:t>
            </a:r>
            <a:r>
              <a:rPr lang="ru-RU" dirty="0" smtClean="0"/>
              <a:t> первым </a:t>
            </a:r>
            <a:r>
              <a:rPr lang="ru-RU" dirty="0" smtClean="0"/>
              <a:t>рассказал </a:t>
            </a:r>
            <a:r>
              <a:rPr lang="ru-RU" dirty="0" smtClean="0"/>
              <a:t>о невесомости в космосе </a:t>
            </a:r>
            <a:endParaRPr lang="ru-RU" dirty="0"/>
          </a:p>
        </p:txBody>
      </p:sp>
      <p:pic>
        <p:nvPicPr>
          <p:cNvPr id="12290" name="Picture 2" descr="http://tips-ua.com/img/3/1/318d818ae7c64ff543e3ac5bd9ef5b1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1" y="2133600"/>
            <a:ext cx="531876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realsens.ru/wp-content/uploads/2015/09/66321-970x600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79" y="2133600"/>
            <a:ext cx="5318761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39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Памятник </a:t>
            </a:r>
            <a:r>
              <a:rPr lang="ru-RU" dirty="0" err="1" smtClean="0"/>
              <a:t>Ю.Гагарина</a:t>
            </a:r>
            <a:endParaRPr lang="ru-RU" dirty="0"/>
          </a:p>
        </p:txBody>
      </p:sp>
      <p:pic>
        <p:nvPicPr>
          <p:cNvPr id="11266" name="Picture 2" descr="http://www.2do2go.ru/uploads/full/dfde9d03fd03806a3fa731e89df3f2f8_w960_h2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34" y="1152983"/>
            <a:ext cx="9502086" cy="540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9763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92</TotalTime>
  <Words>95</Words>
  <Application>Microsoft Office PowerPoint</Application>
  <PresentationFormat>Широкоэкранный</PresentationFormat>
  <Paragraphs>15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Ион</vt:lpstr>
      <vt:lpstr>              12 апреля     День космонавтики!</vt:lpstr>
      <vt:lpstr>                        12 апреля                 День космонавтики!</vt:lpstr>
      <vt:lpstr> Космос всегда привлекал внимание людей: он манил своей глубиной и загадочностью</vt:lpstr>
      <vt:lpstr>И однажды мечта исследовать космос осуществилась! Но первыми космонавтами, которые совершили полет стали не люди, а…. </vt:lpstr>
      <vt:lpstr>Первыми в космос отправились собаки! Самые знаменитые космонавты-животные – это Белка и Стрелка, они пробыли в полете целые сутки!</vt:lpstr>
      <vt:lpstr>12 апреля 1961 года в 09:07 в космос был запущен корабль «Восток-1». На его борту впервые находился человек! Первым советским космонавтом стал Юрий Гагарин.</vt:lpstr>
      <vt:lpstr>Презентация PowerPoint</vt:lpstr>
      <vt:lpstr>Ю.Гагарин первым рассказал о невесомости в космосе </vt:lpstr>
      <vt:lpstr>          Памятник Ю.Гагарина</vt:lpstr>
      <vt:lpstr>                               Первый космический корабль                                        ВОСТОК</vt:lpstr>
      <vt:lpstr>Презентация PowerPoint</vt:lpstr>
      <vt:lpstr>        Одежда космонавтов</vt:lpstr>
      <vt:lpstr>Презентация PowerPoint</vt:lpstr>
      <vt:lpstr>                Еда для космонавта   </vt:lpstr>
      <vt:lpstr>Презентация PowerPoint</vt:lpstr>
      <vt:lpstr>       Люди побывали на других планетах</vt:lpstr>
      <vt:lpstr>          Установили спутники</vt:lpstr>
      <vt:lpstr> Сегодня космос – уже достаточно хорошо изучен. Человек постоянно использует космос для своих нужд. Например, если у вас дома есть спутниковая антенна, это значит, что вы ловите сигнал из космоса! Но мы будем всегда помнить день первого полета – 12 апреля 1961 года, волнительный и счастливый. Ведь именно в этот день человечество победило страх перед неизведанным!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 Sadihova</dc:creator>
  <cp:lastModifiedBy>Oksana Sadihova</cp:lastModifiedBy>
  <cp:revision>10</cp:revision>
  <dcterms:created xsi:type="dcterms:W3CDTF">2016-04-11T17:10:27Z</dcterms:created>
  <dcterms:modified xsi:type="dcterms:W3CDTF">2016-04-13T16:58:14Z</dcterms:modified>
</cp:coreProperties>
</file>