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9" r:id="rId1"/>
  </p:sldMasterIdLst>
  <p:sldIdLst>
    <p:sldId id="258" r:id="rId2"/>
    <p:sldId id="257" r:id="rId3"/>
    <p:sldId id="259" r:id="rId4"/>
    <p:sldId id="261" r:id="rId5"/>
    <p:sldId id="260" r:id="rId6"/>
    <p:sldId id="262" r:id="rId7"/>
    <p:sldId id="265" r:id="rId8"/>
    <p:sldId id="271" r:id="rId9"/>
    <p:sldId id="270" r:id="rId10"/>
    <p:sldId id="263" r:id="rId11"/>
    <p:sldId id="264" r:id="rId12"/>
    <p:sldId id="266" r:id="rId13"/>
    <p:sldId id="267" r:id="rId14"/>
    <p:sldId id="268" r:id="rId15"/>
    <p:sldId id="269" r:id="rId16"/>
    <p:sldId id="273" r:id="rId17"/>
    <p:sldId id="274" r:id="rId18"/>
    <p:sldId id="272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3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D325A-35BF-44A8-AFDA-C55A52EF865B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A77D7-F001-44A2-BEAA-B9DA593D14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912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D325A-35BF-44A8-AFDA-C55A52EF865B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A77D7-F001-44A2-BEAA-B9DA593D14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583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D325A-35BF-44A8-AFDA-C55A52EF865B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A77D7-F001-44A2-BEAA-B9DA593D14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9407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D325A-35BF-44A8-AFDA-C55A52EF865B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A77D7-F001-44A2-BEAA-B9DA593D14A8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41360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D325A-35BF-44A8-AFDA-C55A52EF865B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A77D7-F001-44A2-BEAA-B9DA593D14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9257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D325A-35BF-44A8-AFDA-C55A52EF865B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A77D7-F001-44A2-BEAA-B9DA593D14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3317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D325A-35BF-44A8-AFDA-C55A52EF865B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A77D7-F001-44A2-BEAA-B9DA593D14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1775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D325A-35BF-44A8-AFDA-C55A52EF865B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A77D7-F001-44A2-BEAA-B9DA593D14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5634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D325A-35BF-44A8-AFDA-C55A52EF865B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A77D7-F001-44A2-BEAA-B9DA593D14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207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D325A-35BF-44A8-AFDA-C55A52EF865B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A77D7-F001-44A2-BEAA-B9DA593D14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494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D325A-35BF-44A8-AFDA-C55A52EF865B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A77D7-F001-44A2-BEAA-B9DA593D14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41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D325A-35BF-44A8-AFDA-C55A52EF865B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A77D7-F001-44A2-BEAA-B9DA593D14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494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D325A-35BF-44A8-AFDA-C55A52EF865B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A77D7-F001-44A2-BEAA-B9DA593D14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102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D325A-35BF-44A8-AFDA-C55A52EF865B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A77D7-F001-44A2-BEAA-B9DA593D14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768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D325A-35BF-44A8-AFDA-C55A52EF865B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A77D7-F001-44A2-BEAA-B9DA593D14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7205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D325A-35BF-44A8-AFDA-C55A52EF865B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A77D7-F001-44A2-BEAA-B9DA593D14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837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D325A-35BF-44A8-AFDA-C55A52EF865B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A77D7-F001-44A2-BEAA-B9DA593D14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823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95D325A-35BF-44A8-AFDA-C55A52EF865B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A77D7-F001-44A2-BEAA-B9DA593D14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48640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20" r:id="rId1"/>
    <p:sldLayoutId id="2147483921" r:id="rId2"/>
    <p:sldLayoutId id="2147483922" r:id="rId3"/>
    <p:sldLayoutId id="2147483923" r:id="rId4"/>
    <p:sldLayoutId id="2147483924" r:id="rId5"/>
    <p:sldLayoutId id="2147483925" r:id="rId6"/>
    <p:sldLayoutId id="2147483926" r:id="rId7"/>
    <p:sldLayoutId id="2147483927" r:id="rId8"/>
    <p:sldLayoutId id="2147483928" r:id="rId9"/>
    <p:sldLayoutId id="2147483929" r:id="rId10"/>
    <p:sldLayoutId id="2147483930" r:id="rId11"/>
    <p:sldLayoutId id="2147483931" r:id="rId12"/>
    <p:sldLayoutId id="2147483932" r:id="rId13"/>
    <p:sldLayoutId id="2147483933" r:id="rId14"/>
    <p:sldLayoutId id="2147483934" r:id="rId15"/>
    <p:sldLayoutId id="2147483935" r:id="rId16"/>
    <p:sldLayoutId id="214748393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</a:t>
            </a:r>
            <a:r>
              <a:rPr lang="ru-RU" b="1" u="sng" dirty="0" smtClean="0"/>
              <a:t>12 апреля</a:t>
            </a:r>
            <a:br>
              <a:rPr lang="ru-RU" b="1" u="sng" dirty="0" smtClean="0"/>
            </a:br>
            <a:r>
              <a:rPr lang="ru-RU" dirty="0" smtClean="0"/>
              <a:t>    </a:t>
            </a:r>
            <a:r>
              <a:rPr lang="ru-RU" b="1" dirty="0" smtClean="0"/>
              <a:t>День космонавтики</a:t>
            </a:r>
            <a:r>
              <a:rPr lang="ru-RU" dirty="0" smtClean="0"/>
              <a:t>!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Разработала: </a:t>
            </a:r>
            <a:r>
              <a:rPr lang="ru-RU" dirty="0" err="1" smtClean="0"/>
              <a:t>Садихова</a:t>
            </a:r>
            <a:r>
              <a:rPr lang="ru-RU" dirty="0" smtClean="0"/>
              <a:t> Оксана </a:t>
            </a:r>
            <a:r>
              <a:rPr lang="ru-RU" dirty="0" err="1" smtClean="0"/>
              <a:t>Гаджимагамедовна</a:t>
            </a:r>
            <a:r>
              <a:rPr lang="ru-RU" dirty="0" smtClean="0"/>
              <a:t> - воспитатель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60159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                               Первый космический корабль </a:t>
            </a:r>
            <a:br>
              <a:rPr lang="ru-RU" sz="2400" dirty="0" smtClean="0"/>
            </a:br>
            <a:r>
              <a:rPr lang="ru-RU" sz="2400" dirty="0"/>
              <a:t> </a:t>
            </a:r>
            <a:r>
              <a:rPr lang="ru-RU" sz="2400" dirty="0" smtClean="0"/>
              <a:t>                                     </a:t>
            </a:r>
            <a:r>
              <a:rPr lang="ru-RU" sz="6600" b="1" dirty="0" smtClean="0"/>
              <a:t>ВОСТОК</a:t>
            </a:r>
            <a:endParaRPr lang="ru-RU" sz="6600" b="1" dirty="0"/>
          </a:p>
        </p:txBody>
      </p:sp>
      <p:pic>
        <p:nvPicPr>
          <p:cNvPr id="4098" name="Picture 2" descr="http://24smi.org/public/media/news/2015/05/27/14327420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11" y="2035175"/>
            <a:ext cx="5559425" cy="418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karate-krasnogorsk.ru/sites/default/files/banneri/Vostok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215" y="2035174"/>
            <a:ext cx="5026025" cy="4181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75699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://epizodsspace.no-ip.org/bibl/gagarin/viju-zeml76/p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" y="452718"/>
            <a:ext cx="11094719" cy="6260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818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Одежда космонавтов</a:t>
            </a:r>
            <a:endParaRPr lang="ru-RU" dirty="0"/>
          </a:p>
        </p:txBody>
      </p:sp>
      <p:pic>
        <p:nvPicPr>
          <p:cNvPr id="7170" name="Picture 2" descr="http://i10.pixs.ru/storage/6/6/7/kartinki24_3229138_204736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90" y="1396822"/>
            <a:ext cx="10677209" cy="5324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28958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ttp://www.globaleffects.com/C_pages/Rental/Wardrobe/SpaceSuits/Contemporary/EMU/EMUB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533330"/>
            <a:ext cx="5623561" cy="6051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3.bp.blogspot.com/-JKmi9QyLC48/UmAjoqLENDI/AAAAAAAA2Zo/Ajsh_DU9N1E/s1600/647_ma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235" y="533330"/>
            <a:ext cx="5652805" cy="602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77843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Еда для космонавта   </a:t>
            </a:r>
            <a:endParaRPr lang="ru-RU" dirty="0"/>
          </a:p>
        </p:txBody>
      </p:sp>
      <p:pic>
        <p:nvPicPr>
          <p:cNvPr id="9218" name="Picture 2" descr="http://www.pvsm.ru/images/botva-s-adjikoi-v-hlorellovom-bulone-ili-chem-pitatsya-po-doroge-k-marsu-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502728"/>
            <a:ext cx="11231879" cy="514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868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http://strana.ru/media/images/original/original210148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10" y="452718"/>
            <a:ext cx="10783889" cy="573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06336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       Люди побывали на других планетах</a:t>
            </a:r>
            <a:endParaRPr lang="ru-RU" sz="3200" dirty="0"/>
          </a:p>
        </p:txBody>
      </p:sp>
      <p:pic>
        <p:nvPicPr>
          <p:cNvPr id="13314" name="Picture 2" descr="http://uplifting-trance.ru/images/Foto-galery%20Kosmos/thumbnail-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791" y="1152982"/>
            <a:ext cx="5591049" cy="50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://images.forwallpaper.com/files/thumbs/preview/109/1098002__planet-earth-and-satellites_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160" y="1152983"/>
            <a:ext cx="5586475" cy="50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65543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Установили спутники</a:t>
            </a:r>
            <a:endParaRPr lang="ru-RU" dirty="0"/>
          </a:p>
        </p:txBody>
      </p:sp>
      <p:pic>
        <p:nvPicPr>
          <p:cNvPr id="14338" name="Picture 2" descr="http://www.clydeco.com/images/made/uploads/Images/Content/Pages/Insurance/insurance_space_1600_900_80_s_c1_c_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11" y="1517968"/>
            <a:ext cx="10326689" cy="521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03476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 </a:t>
            </a:r>
            <a:r>
              <a:rPr lang="ru-RU" sz="3200" dirty="0"/>
              <a:t>Сегодня космос – уже достаточно хорошо изучен. Человек постоянно использует космос для своих нужд. Например, если у вас дома есть спутниковая антенна, это значит, что вы ловите сигнал из космоса! Но мы будем всегда помнить день первого полета – 12 апреля 1961 года, волнительный и счастливый. Ведь именно в этот день человечество победило страх перед неизведанным</a:t>
            </a:r>
            <a:r>
              <a:rPr lang="ru-RU" sz="24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954640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0815" y="215408"/>
            <a:ext cx="10397770" cy="1392071"/>
          </a:xfrm>
        </p:spPr>
        <p:txBody>
          <a:bodyPr/>
          <a:lstStyle/>
          <a:p>
            <a:r>
              <a:rPr lang="ru-RU" dirty="0" smtClean="0"/>
              <a:t>                        </a:t>
            </a:r>
            <a:r>
              <a:rPr lang="ru-RU" b="1" dirty="0" smtClean="0">
                <a:solidFill>
                  <a:schemeClr val="bg1"/>
                </a:solidFill>
              </a:rPr>
              <a:t>12 апреля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                День космонавтики!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" y="1493520"/>
            <a:ext cx="11414760" cy="5002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463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 </a:t>
            </a:r>
            <a:r>
              <a:rPr lang="ru-RU" sz="2400" dirty="0">
                <a:solidFill>
                  <a:schemeClr val="bg1"/>
                </a:solidFill>
              </a:rPr>
              <a:t>Космос всегда привлекал внимание людей: он манил своей глубиной и загадочностью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11" y="1644967"/>
            <a:ext cx="5312729" cy="504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760" y="1644967"/>
            <a:ext cx="5644892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433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И однажды мечта исследовать космос осуществилась! Но первыми космонавтами, которые совершили полет стали не люди, а….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967" y="2072640"/>
            <a:ext cx="10174289" cy="478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86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Первыми в космос отправились собаки! Самые знаменитые космонавты-животные – это Белка и Стрелка, они пробыли в полете целые сутки!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010" y="2084070"/>
            <a:ext cx="6168390" cy="4457700"/>
          </a:xfrm>
          <a:prstGeom prst="rect">
            <a:avLst/>
          </a:prstGeom>
        </p:spPr>
      </p:pic>
      <p:pic>
        <p:nvPicPr>
          <p:cNvPr id="2050" name="Picture 2" descr="http://www.morclan.cz/wp-content/uploads/2015/04/MOR-Laik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440" y="2084070"/>
            <a:ext cx="4573686" cy="445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0812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12 апреля 1961 года в 09:07 в космос был запущен</a:t>
            </a:r>
            <a:br>
              <a:rPr lang="ru-RU" sz="2400" dirty="0"/>
            </a:br>
            <a:r>
              <a:rPr lang="ru-RU" sz="2400" dirty="0"/>
              <a:t>корабль «Восток-1». На его борту впервые находился человек! Первым советским космонавтом стал Юрий Гагарин.</a:t>
            </a:r>
          </a:p>
        </p:txBody>
      </p:sp>
      <p:pic>
        <p:nvPicPr>
          <p:cNvPr id="3076" name="Picture 4" descr="http://cs412820.vk.me/v412820954/7236/mW0ERzfIc_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" y="1996440"/>
            <a:ext cx="9707880" cy="454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4591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://kprfamur.ru/wp-content/uploads/4c4388_b9f291_28794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624841"/>
            <a:ext cx="5815649" cy="5460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profilib.com/reader/74/73/b147374/03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160" y="624841"/>
            <a:ext cx="5715000" cy="5420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0612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Ю.Гагарин</a:t>
            </a:r>
            <a:r>
              <a:rPr lang="ru-RU" dirty="0" smtClean="0"/>
              <a:t> первым </a:t>
            </a:r>
            <a:r>
              <a:rPr lang="ru-RU" dirty="0" smtClean="0"/>
              <a:t>рассказал </a:t>
            </a:r>
            <a:r>
              <a:rPr lang="ru-RU" dirty="0" smtClean="0"/>
              <a:t>о невесомости в космосе </a:t>
            </a:r>
            <a:endParaRPr lang="ru-RU" dirty="0"/>
          </a:p>
        </p:txBody>
      </p:sp>
      <p:pic>
        <p:nvPicPr>
          <p:cNvPr id="12290" name="Picture 2" descr="http://tips-ua.com/img/3/1/318d818ae7c64ff543e3ac5bd9ef5b1f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1" y="2133600"/>
            <a:ext cx="5318760" cy="448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://realsens.ru/wp-content/uploads/2015/09/66321-970x600-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279" y="2133600"/>
            <a:ext cx="5318761" cy="448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6390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Памятник </a:t>
            </a:r>
            <a:r>
              <a:rPr lang="ru-RU" dirty="0" err="1" smtClean="0"/>
              <a:t>Ю.Гагарина</a:t>
            </a:r>
            <a:endParaRPr lang="ru-RU" dirty="0"/>
          </a:p>
        </p:txBody>
      </p:sp>
      <p:pic>
        <p:nvPicPr>
          <p:cNvPr id="11266" name="Picture 2" descr="http://www.2do2go.ru/uploads/full/dfde9d03fd03806a3fa731e89df3f2f8_w960_h20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834" y="1152983"/>
            <a:ext cx="9502086" cy="5409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19763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92</TotalTime>
  <Words>95</Words>
  <Application>Microsoft Office PowerPoint</Application>
  <PresentationFormat>Широкоэкранный</PresentationFormat>
  <Paragraphs>15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Century Gothic</vt:lpstr>
      <vt:lpstr>Wingdings 3</vt:lpstr>
      <vt:lpstr>Ион</vt:lpstr>
      <vt:lpstr>              12 апреля     День космонавтики!</vt:lpstr>
      <vt:lpstr>                        12 апреля                 День космонавтики!</vt:lpstr>
      <vt:lpstr> Космос всегда привлекал внимание людей: он манил своей глубиной и загадочностью</vt:lpstr>
      <vt:lpstr>И однажды мечта исследовать космос осуществилась! Но первыми космонавтами, которые совершили полет стали не люди, а…. </vt:lpstr>
      <vt:lpstr>Первыми в космос отправились собаки! Самые знаменитые космонавты-животные – это Белка и Стрелка, они пробыли в полете целые сутки!</vt:lpstr>
      <vt:lpstr>12 апреля 1961 года в 09:07 в космос был запущен корабль «Восток-1». На его борту впервые находился человек! Первым советским космонавтом стал Юрий Гагарин.</vt:lpstr>
      <vt:lpstr>Презентация PowerPoint</vt:lpstr>
      <vt:lpstr>Ю.Гагарин первым рассказал о невесомости в космосе </vt:lpstr>
      <vt:lpstr>          Памятник Ю.Гагарина</vt:lpstr>
      <vt:lpstr>                               Первый космический корабль                                        ВОСТОК</vt:lpstr>
      <vt:lpstr>Презентация PowerPoint</vt:lpstr>
      <vt:lpstr>        Одежда космонавтов</vt:lpstr>
      <vt:lpstr>Презентация PowerPoint</vt:lpstr>
      <vt:lpstr>                Еда для космонавта   </vt:lpstr>
      <vt:lpstr>Презентация PowerPoint</vt:lpstr>
      <vt:lpstr>       Люди побывали на других планетах</vt:lpstr>
      <vt:lpstr>          Установили спутники</vt:lpstr>
      <vt:lpstr> Сегодня космос – уже достаточно хорошо изучен. Человек постоянно использует космос для своих нужд. Например, если у вас дома есть спутниковая антенна, это значит, что вы ловите сигнал из космоса! Но мы будем всегда помнить день первого полета – 12 апреля 1961 года, волнительный и счастливый. Ведь именно в этот день человечество победило страх перед неизведанным!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Oksana Sadihova</dc:creator>
  <cp:lastModifiedBy>Oksana Sadihova</cp:lastModifiedBy>
  <cp:revision>10</cp:revision>
  <dcterms:created xsi:type="dcterms:W3CDTF">2016-04-11T17:10:27Z</dcterms:created>
  <dcterms:modified xsi:type="dcterms:W3CDTF">2016-04-13T16:58:14Z</dcterms:modified>
</cp:coreProperties>
</file>